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1"/>
  </p:notesMasterIdLst>
  <p:handoutMasterIdLst>
    <p:handoutMasterId r:id="rId52"/>
  </p:handoutMasterIdLst>
  <p:sldIdLst>
    <p:sldId id="348" r:id="rId2"/>
    <p:sldId id="347" r:id="rId3"/>
    <p:sldId id="466" r:id="rId4"/>
    <p:sldId id="350" r:id="rId5"/>
    <p:sldId id="351" r:id="rId6"/>
    <p:sldId id="451" r:id="rId7"/>
    <p:sldId id="352" r:id="rId8"/>
    <p:sldId id="353" r:id="rId9"/>
    <p:sldId id="354" r:id="rId10"/>
    <p:sldId id="452" r:id="rId11"/>
    <p:sldId id="453" r:id="rId12"/>
    <p:sldId id="355" r:id="rId13"/>
    <p:sldId id="357" r:id="rId14"/>
    <p:sldId id="467" r:id="rId15"/>
    <p:sldId id="356" r:id="rId16"/>
    <p:sldId id="360" r:id="rId17"/>
    <p:sldId id="361" r:id="rId18"/>
    <p:sldId id="362" r:id="rId19"/>
    <p:sldId id="363" r:id="rId20"/>
    <p:sldId id="439" r:id="rId21"/>
    <p:sldId id="440" r:id="rId22"/>
    <p:sldId id="441" r:id="rId23"/>
    <p:sldId id="442" r:id="rId24"/>
    <p:sldId id="464" r:id="rId25"/>
    <p:sldId id="365" r:id="rId26"/>
    <p:sldId id="424" r:id="rId27"/>
    <p:sldId id="473" r:id="rId28"/>
    <p:sldId id="475" r:id="rId29"/>
    <p:sldId id="367" r:id="rId30"/>
    <p:sldId id="368" r:id="rId31"/>
    <p:sldId id="465" r:id="rId32"/>
    <p:sldId id="454" r:id="rId33"/>
    <p:sldId id="369" r:id="rId34"/>
    <p:sldId id="460" r:id="rId35"/>
    <p:sldId id="456" r:id="rId36"/>
    <p:sldId id="457" r:id="rId37"/>
    <p:sldId id="370" r:id="rId38"/>
    <p:sldId id="470" r:id="rId39"/>
    <p:sldId id="471" r:id="rId40"/>
    <p:sldId id="461" r:id="rId41"/>
    <p:sldId id="469" r:id="rId42"/>
    <p:sldId id="468" r:id="rId43"/>
    <p:sldId id="462" r:id="rId44"/>
    <p:sldId id="372" r:id="rId45"/>
    <p:sldId id="373" r:id="rId46"/>
    <p:sldId id="374" r:id="rId47"/>
    <p:sldId id="375" r:id="rId48"/>
    <p:sldId id="376" r:id="rId49"/>
    <p:sldId id="443" r:id="rId50"/>
  </p:sldIdLst>
  <p:sldSz cx="9144000" cy="6858000" type="screen4x3"/>
  <p:notesSz cx="7099300" cy="1023461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1836">
          <p15:clr>
            <a:srgbClr val="A4A3A4"/>
          </p15:clr>
        </p15:guide>
        <p15:guide id="2" pos="469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00CC"/>
    <a:srgbClr val="080808"/>
    <a:srgbClr val="66FFFF"/>
    <a:srgbClr val="000000"/>
    <a:srgbClr val="FFCCFF"/>
    <a:srgbClr val="0033CC"/>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83" autoAdjust="0"/>
  </p:normalViewPr>
  <p:slideViewPr>
    <p:cSldViewPr>
      <p:cViewPr varScale="1">
        <p:scale>
          <a:sx n="94" d="100"/>
          <a:sy n="94" d="100"/>
        </p:scale>
        <p:origin x="1560" y="68"/>
      </p:cViewPr>
      <p:guideLst>
        <p:guide orient="horz" pos="1836"/>
        <p:guide pos="4694"/>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image" Target="../media/image52.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image" Target="../media/image61.emf"/><Relationship Id="rId1" Type="http://schemas.openxmlformats.org/officeDocument/2006/relationships/image" Target="../media/image60.emf"/><Relationship Id="rId6" Type="http://schemas.openxmlformats.org/officeDocument/2006/relationships/image" Target="../media/image65.emf"/><Relationship Id="rId11" Type="http://schemas.openxmlformats.org/officeDocument/2006/relationships/image" Target="../media/image70.emf"/><Relationship Id="rId5" Type="http://schemas.openxmlformats.org/officeDocument/2006/relationships/image" Target="../media/image64.emf"/><Relationship Id="rId10" Type="http://schemas.openxmlformats.org/officeDocument/2006/relationships/image" Target="../media/image69.emf"/><Relationship Id="rId4" Type="http://schemas.openxmlformats.org/officeDocument/2006/relationships/image" Target="../media/image63.emf"/><Relationship Id="rId9" Type="http://schemas.openxmlformats.org/officeDocument/2006/relationships/image" Target="../media/image68.e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image" Target="../media/image83.wmf"/><Relationship Id="rId3" Type="http://schemas.openxmlformats.org/officeDocument/2006/relationships/image" Target="../media/image73.emf"/><Relationship Id="rId7" Type="http://schemas.openxmlformats.org/officeDocument/2006/relationships/image" Target="../media/image77.emf"/><Relationship Id="rId12" Type="http://schemas.openxmlformats.org/officeDocument/2006/relationships/image" Target="../media/image82.wmf"/><Relationship Id="rId2" Type="http://schemas.openxmlformats.org/officeDocument/2006/relationships/image" Target="../media/image72.emf"/><Relationship Id="rId1" Type="http://schemas.openxmlformats.org/officeDocument/2006/relationships/image" Target="../media/image71.emf"/><Relationship Id="rId6" Type="http://schemas.openxmlformats.org/officeDocument/2006/relationships/image" Target="../media/image76.emf"/><Relationship Id="rId11" Type="http://schemas.openxmlformats.org/officeDocument/2006/relationships/image" Target="../media/image81.wmf"/><Relationship Id="rId5" Type="http://schemas.openxmlformats.org/officeDocument/2006/relationships/image" Target="../media/image75.emf"/><Relationship Id="rId15" Type="http://schemas.openxmlformats.org/officeDocument/2006/relationships/image" Target="../media/image85.wmf"/><Relationship Id="rId10" Type="http://schemas.openxmlformats.org/officeDocument/2006/relationships/image" Target="../media/image80.wmf"/><Relationship Id="rId4" Type="http://schemas.openxmlformats.org/officeDocument/2006/relationships/image" Target="../media/image74.emf"/><Relationship Id="rId9" Type="http://schemas.openxmlformats.org/officeDocument/2006/relationships/image" Target="../media/image79.wmf"/><Relationship Id="rId14" Type="http://schemas.openxmlformats.org/officeDocument/2006/relationships/image" Target="../media/image84.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image" Target="../media/image88.emf"/><Relationship Id="rId7" Type="http://schemas.openxmlformats.org/officeDocument/2006/relationships/image" Target="../media/image92.emf"/><Relationship Id="rId2" Type="http://schemas.openxmlformats.org/officeDocument/2006/relationships/image" Target="../media/image87.emf"/><Relationship Id="rId1" Type="http://schemas.openxmlformats.org/officeDocument/2006/relationships/image" Target="../media/image86.emf"/><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emf"/><Relationship Id="rId9" Type="http://schemas.openxmlformats.org/officeDocument/2006/relationships/image" Target="../media/image94.e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107.emf"/><Relationship Id="rId3" Type="http://schemas.openxmlformats.org/officeDocument/2006/relationships/image" Target="../media/image97.emf"/><Relationship Id="rId7" Type="http://schemas.openxmlformats.org/officeDocument/2006/relationships/image" Target="../media/image101.emf"/><Relationship Id="rId12" Type="http://schemas.openxmlformats.org/officeDocument/2006/relationships/image" Target="../media/image106.emf"/><Relationship Id="rId2" Type="http://schemas.openxmlformats.org/officeDocument/2006/relationships/image" Target="../media/image96.emf"/><Relationship Id="rId1" Type="http://schemas.openxmlformats.org/officeDocument/2006/relationships/image" Target="../media/image95.emf"/><Relationship Id="rId6" Type="http://schemas.openxmlformats.org/officeDocument/2006/relationships/image" Target="../media/image100.emf"/><Relationship Id="rId11" Type="http://schemas.openxmlformats.org/officeDocument/2006/relationships/image" Target="../media/image105.emf"/><Relationship Id="rId5" Type="http://schemas.openxmlformats.org/officeDocument/2006/relationships/image" Target="../media/image99.emf"/><Relationship Id="rId15" Type="http://schemas.openxmlformats.org/officeDocument/2006/relationships/image" Target="../media/image109.emf"/><Relationship Id="rId10" Type="http://schemas.openxmlformats.org/officeDocument/2006/relationships/image" Target="../media/image104.emf"/><Relationship Id="rId4" Type="http://schemas.openxmlformats.org/officeDocument/2006/relationships/image" Target="../media/image98.emf"/><Relationship Id="rId9" Type="http://schemas.openxmlformats.org/officeDocument/2006/relationships/image" Target="../media/image103.emf"/><Relationship Id="rId14" Type="http://schemas.openxmlformats.org/officeDocument/2006/relationships/image" Target="../media/image108.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image" Target="../media/image110.e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19.emf"/><Relationship Id="rId3" Type="http://schemas.openxmlformats.org/officeDocument/2006/relationships/image" Target="../media/image114.emf"/><Relationship Id="rId7" Type="http://schemas.openxmlformats.org/officeDocument/2006/relationships/image" Target="../media/image118.emf"/><Relationship Id="rId2" Type="http://schemas.openxmlformats.org/officeDocument/2006/relationships/image" Target="../media/image113.emf"/><Relationship Id="rId1" Type="http://schemas.openxmlformats.org/officeDocument/2006/relationships/image" Target="../media/image112.emf"/><Relationship Id="rId6" Type="http://schemas.openxmlformats.org/officeDocument/2006/relationships/image" Target="../media/image117.emf"/><Relationship Id="rId5" Type="http://schemas.openxmlformats.org/officeDocument/2006/relationships/image" Target="../media/image116.emf"/><Relationship Id="rId4" Type="http://schemas.openxmlformats.org/officeDocument/2006/relationships/image" Target="../media/image115.emf"/><Relationship Id="rId9" Type="http://schemas.openxmlformats.org/officeDocument/2006/relationships/image" Target="../media/image120.e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image" Target="../media/image123.emf"/><Relationship Id="rId7" Type="http://schemas.openxmlformats.org/officeDocument/2006/relationships/image" Target="../media/image127.emf"/><Relationship Id="rId2" Type="http://schemas.openxmlformats.org/officeDocument/2006/relationships/image" Target="../media/image122.emf"/><Relationship Id="rId1" Type="http://schemas.openxmlformats.org/officeDocument/2006/relationships/image" Target="../media/image121.emf"/><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emf"/><Relationship Id="rId7" Type="http://schemas.openxmlformats.org/officeDocument/2006/relationships/image" Target="../media/image136.emf"/><Relationship Id="rId12" Type="http://schemas.openxmlformats.org/officeDocument/2006/relationships/image" Target="../media/image141.emf"/><Relationship Id="rId2" Type="http://schemas.openxmlformats.org/officeDocument/2006/relationships/image" Target="../media/image131.emf"/><Relationship Id="rId1" Type="http://schemas.openxmlformats.org/officeDocument/2006/relationships/image" Target="../media/image130.emf"/><Relationship Id="rId6" Type="http://schemas.openxmlformats.org/officeDocument/2006/relationships/image" Target="../media/image135.emf"/><Relationship Id="rId11" Type="http://schemas.openxmlformats.org/officeDocument/2006/relationships/image" Target="../media/image140.emf"/><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emf"/><Relationship Id="rId9" Type="http://schemas.openxmlformats.org/officeDocument/2006/relationships/image" Target="../media/image13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49.emf"/><Relationship Id="rId13" Type="http://schemas.openxmlformats.org/officeDocument/2006/relationships/image" Target="../media/image154.emf"/><Relationship Id="rId3" Type="http://schemas.openxmlformats.org/officeDocument/2006/relationships/image" Target="../media/image144.emf"/><Relationship Id="rId7" Type="http://schemas.openxmlformats.org/officeDocument/2006/relationships/image" Target="../media/image148.emf"/><Relationship Id="rId12" Type="http://schemas.openxmlformats.org/officeDocument/2006/relationships/image" Target="../media/image153.emf"/><Relationship Id="rId2" Type="http://schemas.openxmlformats.org/officeDocument/2006/relationships/image" Target="../media/image143.emf"/><Relationship Id="rId1" Type="http://schemas.openxmlformats.org/officeDocument/2006/relationships/image" Target="../media/image142.emf"/><Relationship Id="rId6" Type="http://schemas.openxmlformats.org/officeDocument/2006/relationships/image" Target="../media/image147.emf"/><Relationship Id="rId11" Type="http://schemas.openxmlformats.org/officeDocument/2006/relationships/image" Target="../media/image152.emf"/><Relationship Id="rId5" Type="http://schemas.openxmlformats.org/officeDocument/2006/relationships/image" Target="../media/image146.emf"/><Relationship Id="rId15" Type="http://schemas.openxmlformats.org/officeDocument/2006/relationships/image" Target="../media/image156.emf"/><Relationship Id="rId10" Type="http://schemas.openxmlformats.org/officeDocument/2006/relationships/image" Target="../media/image151.emf"/><Relationship Id="rId4" Type="http://schemas.openxmlformats.org/officeDocument/2006/relationships/image" Target="../media/image145.emf"/><Relationship Id="rId9" Type="http://schemas.openxmlformats.org/officeDocument/2006/relationships/image" Target="../media/image150.emf"/><Relationship Id="rId14" Type="http://schemas.openxmlformats.org/officeDocument/2006/relationships/image" Target="../media/image155.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72.emf"/><Relationship Id="rId13" Type="http://schemas.openxmlformats.org/officeDocument/2006/relationships/image" Target="../media/image177.emf"/><Relationship Id="rId3" Type="http://schemas.openxmlformats.org/officeDocument/2006/relationships/image" Target="../media/image167.emf"/><Relationship Id="rId7" Type="http://schemas.openxmlformats.org/officeDocument/2006/relationships/image" Target="../media/image171.emf"/><Relationship Id="rId12" Type="http://schemas.openxmlformats.org/officeDocument/2006/relationships/image" Target="../media/image176.emf"/><Relationship Id="rId2" Type="http://schemas.openxmlformats.org/officeDocument/2006/relationships/image" Target="../media/image166.emf"/><Relationship Id="rId16" Type="http://schemas.openxmlformats.org/officeDocument/2006/relationships/image" Target="../media/image180.emf"/><Relationship Id="rId1" Type="http://schemas.openxmlformats.org/officeDocument/2006/relationships/image" Target="../media/image165.emf"/><Relationship Id="rId6" Type="http://schemas.openxmlformats.org/officeDocument/2006/relationships/image" Target="../media/image170.emf"/><Relationship Id="rId11" Type="http://schemas.openxmlformats.org/officeDocument/2006/relationships/image" Target="../media/image175.emf"/><Relationship Id="rId5" Type="http://schemas.openxmlformats.org/officeDocument/2006/relationships/image" Target="../media/image169.emf"/><Relationship Id="rId15" Type="http://schemas.openxmlformats.org/officeDocument/2006/relationships/image" Target="../media/image179.emf"/><Relationship Id="rId10" Type="http://schemas.openxmlformats.org/officeDocument/2006/relationships/image" Target="../media/image174.emf"/><Relationship Id="rId4" Type="http://schemas.openxmlformats.org/officeDocument/2006/relationships/image" Target="../media/image168.emf"/><Relationship Id="rId9" Type="http://schemas.openxmlformats.org/officeDocument/2006/relationships/image" Target="../media/image173.emf"/><Relationship Id="rId14" Type="http://schemas.openxmlformats.org/officeDocument/2006/relationships/image" Target="../media/image178.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image" Target="../media/image182.emf"/><Relationship Id="rId1" Type="http://schemas.openxmlformats.org/officeDocument/2006/relationships/image" Target="../media/image181.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image" Target="../media/image195.emf"/><Relationship Id="rId1" Type="http://schemas.openxmlformats.org/officeDocument/2006/relationships/image" Target="../media/image194.e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200.emf"/><Relationship Id="rId7" Type="http://schemas.openxmlformats.org/officeDocument/2006/relationships/image" Target="../media/image204.emf"/><Relationship Id="rId2" Type="http://schemas.openxmlformats.org/officeDocument/2006/relationships/image" Target="../media/image199.emf"/><Relationship Id="rId1" Type="http://schemas.openxmlformats.org/officeDocument/2006/relationships/image" Target="../media/image198.emf"/><Relationship Id="rId6" Type="http://schemas.openxmlformats.org/officeDocument/2006/relationships/image" Target="../media/image203.emf"/><Relationship Id="rId5" Type="http://schemas.openxmlformats.org/officeDocument/2006/relationships/image" Target="../media/image202.emf"/><Relationship Id="rId4" Type="http://schemas.openxmlformats.org/officeDocument/2006/relationships/image" Target="../media/image201.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emf"/><Relationship Id="rId1" Type="http://schemas.openxmlformats.org/officeDocument/2006/relationships/image" Target="../media/image208.emf"/><Relationship Id="rId5" Type="http://schemas.openxmlformats.org/officeDocument/2006/relationships/image" Target="../media/image212.emf"/><Relationship Id="rId4" Type="http://schemas.openxmlformats.org/officeDocument/2006/relationships/image" Target="../media/image211.e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222.emf"/><Relationship Id="rId3" Type="http://schemas.openxmlformats.org/officeDocument/2006/relationships/image" Target="../media/image217.emf"/><Relationship Id="rId7" Type="http://schemas.openxmlformats.org/officeDocument/2006/relationships/image" Target="../media/image221.emf"/><Relationship Id="rId2" Type="http://schemas.openxmlformats.org/officeDocument/2006/relationships/image" Target="../media/image216.emf"/><Relationship Id="rId1" Type="http://schemas.openxmlformats.org/officeDocument/2006/relationships/image" Target="../media/image215.emf"/><Relationship Id="rId6" Type="http://schemas.openxmlformats.org/officeDocument/2006/relationships/image" Target="../media/image220.emf"/><Relationship Id="rId5" Type="http://schemas.openxmlformats.org/officeDocument/2006/relationships/image" Target="../media/image219.emf"/><Relationship Id="rId4" Type="http://schemas.openxmlformats.org/officeDocument/2006/relationships/image" Target="../media/image218.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image" Target="../media/image225.wmf"/><Relationship Id="rId1" Type="http://schemas.openxmlformats.org/officeDocument/2006/relationships/image" Target="../media/image22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28.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33.emf"/><Relationship Id="rId7" Type="http://schemas.openxmlformats.org/officeDocument/2006/relationships/image" Target="../media/image237.emf"/><Relationship Id="rId2" Type="http://schemas.openxmlformats.org/officeDocument/2006/relationships/image" Target="../media/image232.emf"/><Relationship Id="rId1" Type="http://schemas.openxmlformats.org/officeDocument/2006/relationships/image" Target="../media/image231.wmf"/><Relationship Id="rId6" Type="http://schemas.openxmlformats.org/officeDocument/2006/relationships/image" Target="../media/image236.emf"/><Relationship Id="rId5" Type="http://schemas.openxmlformats.org/officeDocument/2006/relationships/image" Target="../media/image235.emf"/><Relationship Id="rId4" Type="http://schemas.openxmlformats.org/officeDocument/2006/relationships/image" Target="../media/image23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5.emf"/><Relationship Id="rId1" Type="http://schemas.openxmlformats.org/officeDocument/2006/relationships/image" Target="../media/image4.emf"/><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39.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46.emf"/><Relationship Id="rId2" Type="http://schemas.openxmlformats.org/officeDocument/2006/relationships/image" Target="../media/image245.emf"/><Relationship Id="rId1" Type="http://schemas.openxmlformats.org/officeDocument/2006/relationships/image" Target="../media/image244.emf"/><Relationship Id="rId5" Type="http://schemas.openxmlformats.org/officeDocument/2006/relationships/image" Target="../media/image248.emf"/><Relationship Id="rId4" Type="http://schemas.openxmlformats.org/officeDocument/2006/relationships/image" Target="../media/image247.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251.wmf"/><Relationship Id="rId2" Type="http://schemas.openxmlformats.org/officeDocument/2006/relationships/image" Target="../media/image250.wmf"/><Relationship Id="rId1" Type="http://schemas.openxmlformats.org/officeDocument/2006/relationships/image" Target="../media/image249.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57.emf"/><Relationship Id="rId7" Type="http://schemas.openxmlformats.org/officeDocument/2006/relationships/image" Target="../media/image261.emf"/><Relationship Id="rId2" Type="http://schemas.openxmlformats.org/officeDocument/2006/relationships/image" Target="../media/image256.emf"/><Relationship Id="rId1" Type="http://schemas.openxmlformats.org/officeDocument/2006/relationships/image" Target="../media/image255.emf"/><Relationship Id="rId6" Type="http://schemas.openxmlformats.org/officeDocument/2006/relationships/image" Target="../media/image260.emf"/><Relationship Id="rId5" Type="http://schemas.openxmlformats.org/officeDocument/2006/relationships/image" Target="../media/image259.emf"/><Relationship Id="rId4" Type="http://schemas.openxmlformats.org/officeDocument/2006/relationships/image" Target="../media/image258.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263.emf"/><Relationship Id="rId1" Type="http://schemas.openxmlformats.org/officeDocument/2006/relationships/image" Target="../media/image262.e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271.emf"/><Relationship Id="rId3" Type="http://schemas.openxmlformats.org/officeDocument/2006/relationships/image" Target="../media/image266.emf"/><Relationship Id="rId7" Type="http://schemas.openxmlformats.org/officeDocument/2006/relationships/image" Target="../media/image270.emf"/><Relationship Id="rId2" Type="http://schemas.openxmlformats.org/officeDocument/2006/relationships/image" Target="../media/image265.emf"/><Relationship Id="rId1" Type="http://schemas.openxmlformats.org/officeDocument/2006/relationships/image" Target="../media/image264.emf"/><Relationship Id="rId6" Type="http://schemas.openxmlformats.org/officeDocument/2006/relationships/image" Target="../media/image269.emf"/><Relationship Id="rId5" Type="http://schemas.openxmlformats.org/officeDocument/2006/relationships/image" Target="../media/image268.emf"/><Relationship Id="rId10" Type="http://schemas.openxmlformats.org/officeDocument/2006/relationships/image" Target="../media/image273.emf"/><Relationship Id="rId4" Type="http://schemas.openxmlformats.org/officeDocument/2006/relationships/image" Target="../media/image267.emf"/><Relationship Id="rId9" Type="http://schemas.openxmlformats.org/officeDocument/2006/relationships/image" Target="../media/image272.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76.emf"/><Relationship Id="rId2" Type="http://schemas.openxmlformats.org/officeDocument/2006/relationships/image" Target="../media/image275.emf"/><Relationship Id="rId1" Type="http://schemas.openxmlformats.org/officeDocument/2006/relationships/image" Target="../media/image274.e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284.emf"/><Relationship Id="rId3" Type="http://schemas.openxmlformats.org/officeDocument/2006/relationships/image" Target="../media/image279.emf"/><Relationship Id="rId7" Type="http://schemas.openxmlformats.org/officeDocument/2006/relationships/image" Target="../media/image283.emf"/><Relationship Id="rId2" Type="http://schemas.openxmlformats.org/officeDocument/2006/relationships/image" Target="../media/image278.emf"/><Relationship Id="rId1" Type="http://schemas.openxmlformats.org/officeDocument/2006/relationships/image" Target="../media/image277.emf"/><Relationship Id="rId6" Type="http://schemas.openxmlformats.org/officeDocument/2006/relationships/image" Target="../media/image282.emf"/><Relationship Id="rId5" Type="http://schemas.openxmlformats.org/officeDocument/2006/relationships/image" Target="../media/image281.emf"/><Relationship Id="rId4" Type="http://schemas.openxmlformats.org/officeDocument/2006/relationships/image" Target="../media/image280.e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292.emf"/><Relationship Id="rId3" Type="http://schemas.openxmlformats.org/officeDocument/2006/relationships/image" Target="../media/image287.emf"/><Relationship Id="rId7" Type="http://schemas.openxmlformats.org/officeDocument/2006/relationships/image" Target="../media/image291.emf"/><Relationship Id="rId2" Type="http://schemas.openxmlformats.org/officeDocument/2006/relationships/image" Target="../media/image286.emf"/><Relationship Id="rId1" Type="http://schemas.openxmlformats.org/officeDocument/2006/relationships/image" Target="../media/image285.emf"/><Relationship Id="rId6" Type="http://schemas.openxmlformats.org/officeDocument/2006/relationships/image" Target="../media/image290.emf"/><Relationship Id="rId5" Type="http://schemas.openxmlformats.org/officeDocument/2006/relationships/image" Target="../media/image289.emf"/><Relationship Id="rId10" Type="http://schemas.openxmlformats.org/officeDocument/2006/relationships/image" Target="../media/image294.emf"/><Relationship Id="rId4" Type="http://schemas.openxmlformats.org/officeDocument/2006/relationships/image" Target="../media/image288.emf"/><Relationship Id="rId9" Type="http://schemas.openxmlformats.org/officeDocument/2006/relationships/image" Target="../media/image293.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97.emf"/><Relationship Id="rId2" Type="http://schemas.openxmlformats.org/officeDocument/2006/relationships/image" Target="../media/image296.emf"/><Relationship Id="rId1" Type="http://schemas.openxmlformats.org/officeDocument/2006/relationships/image" Target="../media/image295.emf"/><Relationship Id="rId4" Type="http://schemas.openxmlformats.org/officeDocument/2006/relationships/image" Target="../media/image298.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image" Target="../media/image13.emf"/><Relationship Id="rId1" Type="http://schemas.openxmlformats.org/officeDocument/2006/relationships/image" Target="../media/image12.emf"/><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36.emf"/><Relationship Id="rId3" Type="http://schemas.openxmlformats.org/officeDocument/2006/relationships/image" Target="../media/image26.emf"/><Relationship Id="rId7" Type="http://schemas.openxmlformats.org/officeDocument/2006/relationships/image" Target="../media/image30.emf"/><Relationship Id="rId12" Type="http://schemas.openxmlformats.org/officeDocument/2006/relationships/image" Target="../media/image35.emf"/><Relationship Id="rId2" Type="http://schemas.openxmlformats.org/officeDocument/2006/relationships/image" Target="../media/image25.emf"/><Relationship Id="rId1" Type="http://schemas.openxmlformats.org/officeDocument/2006/relationships/image" Target="../media/image24.emf"/><Relationship Id="rId6" Type="http://schemas.openxmlformats.org/officeDocument/2006/relationships/image" Target="../media/image29.emf"/><Relationship Id="rId11" Type="http://schemas.openxmlformats.org/officeDocument/2006/relationships/image" Target="../media/image34.emf"/><Relationship Id="rId5" Type="http://schemas.openxmlformats.org/officeDocument/2006/relationships/image" Target="../media/image28.emf"/><Relationship Id="rId15" Type="http://schemas.openxmlformats.org/officeDocument/2006/relationships/image" Target="../media/image3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 Id="rId14" Type="http://schemas.openxmlformats.org/officeDocument/2006/relationships/image" Target="../media/image37.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image" Target="../media/image40.emf"/><Relationship Id="rId1" Type="http://schemas.openxmlformats.org/officeDocument/2006/relationships/image" Target="../media/image39.emf"/><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 Id="rId9" Type="http://schemas.openxmlformats.org/officeDocument/2006/relationships/image" Target="../media/image4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a:lvl1pPr>
          </a:lstStyle>
          <a:p>
            <a:pPr>
              <a:defRPr/>
            </a:pPr>
            <a:fld id="{FAA4B841-BED1-4717-9AA5-5846757F6C1C}" type="datetimeFigureOut">
              <a:rPr lang="zh-CN" altLang="en-US"/>
              <a:pPr>
                <a:defRPr/>
              </a:pPr>
              <a:t>2022/4/11</a:t>
            </a:fld>
            <a:endParaRPr lang="zh-CN" altLang="en-US"/>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lIns="99048" tIns="49524" rIns="99048" bIns="49524" rtlCol="0" anchor="b"/>
          <a:lstStyle>
            <a:lvl1pPr algn="r">
              <a:defRPr sz="1300"/>
            </a:lvl1pPr>
          </a:lstStyle>
          <a:p>
            <a:pPr>
              <a:defRPr/>
            </a:pPr>
            <a:fld id="{6FD207EA-A166-4ECE-85DB-5BEC31F3C720}" type="slidenum">
              <a:rPr lang="zh-CN" altLang="en-US"/>
              <a:pPr>
                <a:defRPr/>
              </a:pPr>
              <a:t>‹#›</a:t>
            </a:fld>
            <a:endParaRPr lang="zh-CN" altLang="en-US"/>
          </a:p>
        </p:txBody>
      </p:sp>
    </p:spTree>
    <p:extLst>
      <p:ext uri="{BB962C8B-B14F-4D97-AF65-F5344CB8AC3E}">
        <p14:creationId xmlns:p14="http://schemas.microsoft.com/office/powerpoint/2010/main" val="10593633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a:latin typeface="Arial" charset="0"/>
              </a:defRPr>
            </a:lvl1pPr>
          </a:lstStyle>
          <a:p>
            <a:pPr>
              <a:defRPr/>
            </a:pPr>
            <a:endParaRPr lang="zh-CN" altLang="en-US"/>
          </a:p>
        </p:txBody>
      </p:sp>
      <p:sp>
        <p:nvSpPr>
          <p:cNvPr id="3" name="日期占位符 2"/>
          <p:cNvSpPr>
            <a:spLocks noGrp="1"/>
          </p:cNvSpPr>
          <p:nvPr>
            <p:ph type="dt" idx="1"/>
          </p:nvPr>
        </p:nvSpPr>
        <p:spPr>
          <a:xfrm>
            <a:off x="4021138" y="0"/>
            <a:ext cx="3076575" cy="511175"/>
          </a:xfrm>
          <a:prstGeom prst="rect">
            <a:avLst/>
          </a:prstGeom>
        </p:spPr>
        <p:txBody>
          <a:bodyPr vert="horz" lIns="99048" tIns="49524" rIns="99048" bIns="49524" rtlCol="0"/>
          <a:lstStyle>
            <a:lvl1pPr algn="r">
              <a:defRPr sz="1300">
                <a:latin typeface="Arial" charset="0"/>
              </a:defRPr>
            </a:lvl1pPr>
          </a:lstStyle>
          <a:p>
            <a:pPr>
              <a:defRPr/>
            </a:pPr>
            <a:fld id="{DEB19C90-3F57-4F95-ADF8-296AA4D83EED}" type="datetimeFigureOut">
              <a:rPr lang="zh-CN" altLang="en-US"/>
              <a:pPr>
                <a:defRPr/>
              </a:pPr>
              <a:t>2022/4/11</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zh-CN" altLang="en-US" noProof="0"/>
          </a:p>
        </p:txBody>
      </p:sp>
      <p:sp>
        <p:nvSpPr>
          <p:cNvPr id="5" name="备注占位符 4"/>
          <p:cNvSpPr>
            <a:spLocks noGrp="1"/>
          </p:cNvSpPr>
          <p:nvPr>
            <p:ph type="body" sz="quarter" idx="3"/>
          </p:nvPr>
        </p:nvSpPr>
        <p:spPr>
          <a:xfrm>
            <a:off x="709613" y="4860925"/>
            <a:ext cx="5680075" cy="4605338"/>
          </a:xfrm>
          <a:prstGeom prst="rect">
            <a:avLst/>
          </a:prstGeom>
        </p:spPr>
        <p:txBody>
          <a:bodyPr vert="horz" lIns="99048" tIns="49524" rIns="99048" bIns="49524"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a:defRPr sz="13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lIns="99048" tIns="49524" rIns="99048" bIns="49524" rtlCol="0" anchor="b"/>
          <a:lstStyle>
            <a:lvl1pPr algn="r">
              <a:defRPr sz="1300">
                <a:latin typeface="Arial" charset="0"/>
              </a:defRPr>
            </a:lvl1pPr>
          </a:lstStyle>
          <a:p>
            <a:pPr>
              <a:defRPr/>
            </a:pPr>
            <a:fld id="{31B7A5C0-9DFE-4997-95A7-EF916138AA23}" type="slidenum">
              <a:rPr lang="zh-CN" altLang="en-US"/>
              <a:pPr>
                <a:defRPr/>
              </a:pPr>
              <a:t>‹#›</a:t>
            </a:fld>
            <a:endParaRPr lang="zh-CN" altLang="en-US"/>
          </a:p>
        </p:txBody>
      </p:sp>
    </p:spTree>
    <p:extLst>
      <p:ext uri="{BB962C8B-B14F-4D97-AF65-F5344CB8AC3E}">
        <p14:creationId xmlns:p14="http://schemas.microsoft.com/office/powerpoint/2010/main" val="31570137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1B7A5C0-9DFE-4997-95A7-EF916138AA23}" type="slidenum">
              <a:rPr lang="zh-CN" altLang="en-US" smtClean="0"/>
              <a:pPr>
                <a:defRPr/>
              </a:pPr>
              <a:t>28</a:t>
            </a:fld>
            <a:endParaRPr lang="zh-CN" altLang="en-US"/>
          </a:p>
        </p:txBody>
      </p:sp>
    </p:spTree>
    <p:extLst>
      <p:ext uri="{BB962C8B-B14F-4D97-AF65-F5344CB8AC3E}">
        <p14:creationId xmlns:p14="http://schemas.microsoft.com/office/powerpoint/2010/main" val="934406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A90720A-BABE-49EA-8A20-6422BFF64F50}" type="slidenum">
              <a:rPr lang="zh-CN" altLang="en-US" smtClean="0"/>
              <a:pPr eaLnBrk="1" hangingPunct="1"/>
              <a:t>32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2456791"/>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606952"/>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
        <p:cNvGrpSpPr/>
        <p:nvPr/>
      </p:nvGrpSpPr>
      <p:grpSpPr>
        <a:xfrm>
          <a:off x="0" y="0"/>
          <a:ext cx="0" cy="0"/>
          <a:chOff x="0" y="0"/>
          <a:chExt cx="0" cy="0"/>
        </a:xfrm>
      </p:grpSpPr>
      <p:sp>
        <p:nvSpPr>
          <p:cNvPr id="1026" name="AutoShape 4">
            <a:hlinkClick r:id="" action="ppaction://hlinkshowjump?jump=previousslide" highlightClick="1"/>
          </p:cNvPr>
          <p:cNvSpPr>
            <a:spLocks noChangeAspect="1" noChangeArrowheads="1"/>
          </p:cNvSpPr>
          <p:nvPr userDrawn="1"/>
        </p:nvSpPr>
        <p:spPr bwMode="auto">
          <a:xfrm>
            <a:off x="7345363" y="6675438"/>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7" name="AutoShape 5">
            <a:hlinkClick r:id="" action="ppaction://hlinkshowjump?jump=firstslide" highlightClick="1"/>
          </p:cNvPr>
          <p:cNvSpPr>
            <a:spLocks noChangeAspect="1" noChangeArrowheads="1"/>
          </p:cNvSpPr>
          <p:nvPr userDrawn="1"/>
        </p:nvSpPr>
        <p:spPr bwMode="auto">
          <a:xfrm>
            <a:off x="7812088" y="6675438"/>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8" name="AutoShape 6">
            <a:hlinkClick r:id="" action="ppaction://hlinkshowjump?jump=nextslide" highlightClick="1"/>
          </p:cNvPr>
          <p:cNvSpPr>
            <a:spLocks noChangeAspect="1" noChangeArrowheads="1"/>
          </p:cNvSpPr>
          <p:nvPr userDrawn="1"/>
        </p:nvSpPr>
        <p:spPr bwMode="auto">
          <a:xfrm>
            <a:off x="8280400" y="6675438"/>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9" name="Rectangle 10"/>
          <p:cNvSpPr>
            <a:spLocks noChangeArrowheads="1"/>
          </p:cNvSpPr>
          <p:nvPr userDrawn="1"/>
        </p:nvSpPr>
        <p:spPr bwMode="auto">
          <a:xfrm>
            <a:off x="1116013" y="3495675"/>
            <a:ext cx="7777162"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eaLnBrk="0" hangingPunct="0">
              <a:spcBef>
                <a:spcPct val="20000"/>
              </a:spcBef>
            </a:pPr>
            <a:endParaRPr lang="zh-CN" altLang="en-US" sz="800">
              <a:latin typeface="Times New Roman" pitchFamily="18" charset="0"/>
            </a:endParaRPr>
          </a:p>
        </p:txBody>
      </p:sp>
      <p:grpSp>
        <p:nvGrpSpPr>
          <p:cNvPr id="1030" name="Group 25"/>
          <p:cNvGrpSpPr>
            <a:grpSpLocks/>
          </p:cNvGrpSpPr>
          <p:nvPr userDrawn="1"/>
        </p:nvGrpSpPr>
        <p:grpSpPr bwMode="auto">
          <a:xfrm>
            <a:off x="7938" y="6604000"/>
            <a:ext cx="9086850" cy="4763"/>
            <a:chOff x="-23" y="4160"/>
            <a:chExt cx="5783" cy="3"/>
          </a:xfrm>
        </p:grpSpPr>
        <p:sp>
          <p:nvSpPr>
            <p:cNvPr id="1031" name="Line 7"/>
            <p:cNvSpPr>
              <a:spLocks noChangeShapeType="1"/>
            </p:cNvSpPr>
            <p:nvPr userDrawn="1"/>
          </p:nvSpPr>
          <p:spPr bwMode="auto">
            <a:xfrm>
              <a:off x="-23" y="4163"/>
              <a:ext cx="5783" cy="0"/>
            </a:xfrm>
            <a:prstGeom prst="line">
              <a:avLst/>
            </a:prstGeom>
            <a:noFill/>
            <a:ln w="3175">
              <a:solidFill>
                <a:srgbClr val="B2B2B2">
                  <a:alpha val="89803"/>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6"/>
            <p:cNvSpPr>
              <a:spLocks noChangeShapeType="1"/>
            </p:cNvSpPr>
            <p:nvPr userDrawn="1"/>
          </p:nvSpPr>
          <p:spPr bwMode="auto">
            <a:xfrm>
              <a:off x="0" y="4160"/>
              <a:ext cx="5760" cy="0"/>
            </a:xfrm>
            <a:prstGeom prst="line">
              <a:avLst/>
            </a:prstGeom>
            <a:noFill/>
            <a:ln w="63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50" r:id="rId1"/>
    <p:sldLayoutId id="2147483651" r:id="rId2"/>
  </p:sldLayoutIdLst>
  <p:transition spd="slow">
    <p:wipe dir="d"/>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51.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3.emf"/><Relationship Id="rId5" Type="http://schemas.openxmlformats.org/officeDocument/2006/relationships/oleObject" Target="../embeddings/oleObject50.bin"/><Relationship Id="rId4" Type="http://schemas.openxmlformats.org/officeDocument/2006/relationships/image" Target="../media/image52.emf"/></Relationships>
</file>

<file path=ppt/slides/_rels/slide12.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5.emf"/><Relationship Id="rId11" Type="http://schemas.openxmlformats.org/officeDocument/2006/relationships/image" Target="../media/image59.emf"/><Relationship Id="rId5" Type="http://schemas.openxmlformats.org/officeDocument/2006/relationships/oleObject" Target="../embeddings/oleObject52.bin"/><Relationship Id="rId10" Type="http://schemas.openxmlformats.org/officeDocument/2006/relationships/image" Target="../media/image58.emf"/><Relationship Id="rId4" Type="http://schemas.openxmlformats.org/officeDocument/2006/relationships/image" Target="../media/image54.emf"/><Relationship Id="rId9" Type="http://schemas.openxmlformats.org/officeDocument/2006/relationships/image" Target="../media/image57.emf"/></Relationships>
</file>

<file path=ppt/slides/_rels/slide13.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oleObject" Target="../embeddings/oleObject59.bin"/><Relationship Id="rId18" Type="http://schemas.openxmlformats.org/officeDocument/2006/relationships/image" Target="../media/image67.emf"/><Relationship Id="rId3" Type="http://schemas.openxmlformats.org/officeDocument/2006/relationships/oleObject" Target="../embeddings/oleObject54.bin"/><Relationship Id="rId21" Type="http://schemas.openxmlformats.org/officeDocument/2006/relationships/oleObject" Target="../embeddings/oleObject63.bin"/><Relationship Id="rId7" Type="http://schemas.openxmlformats.org/officeDocument/2006/relationships/oleObject" Target="../embeddings/oleObject56.bin"/><Relationship Id="rId12" Type="http://schemas.openxmlformats.org/officeDocument/2006/relationships/image" Target="../media/image64.emf"/><Relationship Id="rId17" Type="http://schemas.openxmlformats.org/officeDocument/2006/relationships/oleObject" Target="../embeddings/oleObject61.bin"/><Relationship Id="rId2" Type="http://schemas.openxmlformats.org/officeDocument/2006/relationships/slideLayout" Target="../slideLayouts/slideLayout2.xml"/><Relationship Id="rId16" Type="http://schemas.openxmlformats.org/officeDocument/2006/relationships/image" Target="../media/image66.emf"/><Relationship Id="rId20" Type="http://schemas.openxmlformats.org/officeDocument/2006/relationships/image" Target="../media/image68.emf"/><Relationship Id="rId1" Type="http://schemas.openxmlformats.org/officeDocument/2006/relationships/vmlDrawing" Target="../drawings/vmlDrawing12.vml"/><Relationship Id="rId6" Type="http://schemas.openxmlformats.org/officeDocument/2006/relationships/image" Target="../media/image61.emf"/><Relationship Id="rId11" Type="http://schemas.openxmlformats.org/officeDocument/2006/relationships/oleObject" Target="../embeddings/oleObject58.bin"/><Relationship Id="rId24" Type="http://schemas.openxmlformats.org/officeDocument/2006/relationships/image" Target="../media/image70.emf"/><Relationship Id="rId5" Type="http://schemas.openxmlformats.org/officeDocument/2006/relationships/oleObject" Target="../embeddings/oleObject55.bin"/><Relationship Id="rId15" Type="http://schemas.openxmlformats.org/officeDocument/2006/relationships/oleObject" Target="../embeddings/oleObject60.bin"/><Relationship Id="rId23" Type="http://schemas.openxmlformats.org/officeDocument/2006/relationships/oleObject" Target="../embeddings/oleObject64.bin"/><Relationship Id="rId10" Type="http://schemas.openxmlformats.org/officeDocument/2006/relationships/image" Target="../media/image63.emf"/><Relationship Id="rId19" Type="http://schemas.openxmlformats.org/officeDocument/2006/relationships/oleObject" Target="../embeddings/oleObject62.bin"/><Relationship Id="rId4" Type="http://schemas.openxmlformats.org/officeDocument/2006/relationships/image" Target="../media/image60.emf"/><Relationship Id="rId9" Type="http://schemas.openxmlformats.org/officeDocument/2006/relationships/oleObject" Target="../embeddings/oleObject57.bin"/><Relationship Id="rId14" Type="http://schemas.openxmlformats.org/officeDocument/2006/relationships/image" Target="../media/image65.emf"/><Relationship Id="rId22" Type="http://schemas.openxmlformats.org/officeDocument/2006/relationships/image" Target="../media/image69.emf"/></Relationships>
</file>

<file path=ppt/slides/_rels/slide14.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oleObject" Target="../embeddings/oleObject70.bin"/><Relationship Id="rId18" Type="http://schemas.openxmlformats.org/officeDocument/2006/relationships/image" Target="../media/image78.emf"/><Relationship Id="rId26" Type="http://schemas.openxmlformats.org/officeDocument/2006/relationships/image" Target="../media/image82.wmf"/><Relationship Id="rId3" Type="http://schemas.openxmlformats.org/officeDocument/2006/relationships/oleObject" Target="../embeddings/oleObject65.bin"/><Relationship Id="rId21" Type="http://schemas.openxmlformats.org/officeDocument/2006/relationships/oleObject" Target="../embeddings/oleObject74.bin"/><Relationship Id="rId7" Type="http://schemas.openxmlformats.org/officeDocument/2006/relationships/oleObject" Target="../embeddings/oleObject67.bin"/><Relationship Id="rId12" Type="http://schemas.openxmlformats.org/officeDocument/2006/relationships/image" Target="../media/image75.emf"/><Relationship Id="rId17" Type="http://schemas.openxmlformats.org/officeDocument/2006/relationships/oleObject" Target="../embeddings/oleObject72.bin"/><Relationship Id="rId25" Type="http://schemas.openxmlformats.org/officeDocument/2006/relationships/oleObject" Target="../embeddings/oleObject76.bin"/><Relationship Id="rId2" Type="http://schemas.openxmlformats.org/officeDocument/2006/relationships/slideLayout" Target="../slideLayouts/slideLayout2.xml"/><Relationship Id="rId16" Type="http://schemas.openxmlformats.org/officeDocument/2006/relationships/image" Target="../media/image77.emf"/><Relationship Id="rId20" Type="http://schemas.openxmlformats.org/officeDocument/2006/relationships/image" Target="../media/image79.wmf"/><Relationship Id="rId29" Type="http://schemas.openxmlformats.org/officeDocument/2006/relationships/oleObject" Target="../embeddings/oleObject78.bin"/><Relationship Id="rId1" Type="http://schemas.openxmlformats.org/officeDocument/2006/relationships/vmlDrawing" Target="../drawings/vmlDrawing13.vml"/><Relationship Id="rId6" Type="http://schemas.openxmlformats.org/officeDocument/2006/relationships/image" Target="../media/image72.emf"/><Relationship Id="rId11" Type="http://schemas.openxmlformats.org/officeDocument/2006/relationships/oleObject" Target="../embeddings/oleObject69.bin"/><Relationship Id="rId24" Type="http://schemas.openxmlformats.org/officeDocument/2006/relationships/image" Target="../media/image81.wmf"/><Relationship Id="rId32" Type="http://schemas.openxmlformats.org/officeDocument/2006/relationships/image" Target="../media/image85.wmf"/><Relationship Id="rId5" Type="http://schemas.openxmlformats.org/officeDocument/2006/relationships/oleObject" Target="../embeddings/oleObject66.bin"/><Relationship Id="rId15" Type="http://schemas.openxmlformats.org/officeDocument/2006/relationships/oleObject" Target="../embeddings/oleObject71.bin"/><Relationship Id="rId23" Type="http://schemas.openxmlformats.org/officeDocument/2006/relationships/oleObject" Target="../embeddings/oleObject75.bin"/><Relationship Id="rId28" Type="http://schemas.openxmlformats.org/officeDocument/2006/relationships/image" Target="../media/image83.wmf"/><Relationship Id="rId10" Type="http://schemas.openxmlformats.org/officeDocument/2006/relationships/image" Target="../media/image74.emf"/><Relationship Id="rId19" Type="http://schemas.openxmlformats.org/officeDocument/2006/relationships/oleObject" Target="../embeddings/oleObject73.bin"/><Relationship Id="rId31" Type="http://schemas.openxmlformats.org/officeDocument/2006/relationships/oleObject" Target="../embeddings/oleObject79.bin"/><Relationship Id="rId4" Type="http://schemas.openxmlformats.org/officeDocument/2006/relationships/image" Target="../media/image71.emf"/><Relationship Id="rId9" Type="http://schemas.openxmlformats.org/officeDocument/2006/relationships/oleObject" Target="../embeddings/oleObject68.bin"/><Relationship Id="rId14" Type="http://schemas.openxmlformats.org/officeDocument/2006/relationships/image" Target="../media/image76.emf"/><Relationship Id="rId22" Type="http://schemas.openxmlformats.org/officeDocument/2006/relationships/image" Target="../media/image80.wmf"/><Relationship Id="rId27" Type="http://schemas.openxmlformats.org/officeDocument/2006/relationships/oleObject" Target="../embeddings/oleObject77.bin"/><Relationship Id="rId30" Type="http://schemas.openxmlformats.org/officeDocument/2006/relationships/image" Target="../media/image84.wmf"/></Relationships>
</file>

<file path=ppt/slides/_rels/slide15.xml.rels><?xml version="1.0" encoding="UTF-8" standalone="yes"?>
<Relationships xmlns="http://schemas.openxmlformats.org/package/2006/relationships"><Relationship Id="rId8" Type="http://schemas.openxmlformats.org/officeDocument/2006/relationships/image" Target="../media/image88.emf"/><Relationship Id="rId13" Type="http://schemas.openxmlformats.org/officeDocument/2006/relationships/oleObject" Target="../embeddings/oleObject85.bin"/><Relationship Id="rId18" Type="http://schemas.openxmlformats.org/officeDocument/2006/relationships/image" Target="../media/image93.emf"/><Relationship Id="rId3" Type="http://schemas.openxmlformats.org/officeDocument/2006/relationships/oleObject" Target="../embeddings/oleObject80.bin"/><Relationship Id="rId7" Type="http://schemas.openxmlformats.org/officeDocument/2006/relationships/oleObject" Target="../embeddings/oleObject82.bin"/><Relationship Id="rId12" Type="http://schemas.openxmlformats.org/officeDocument/2006/relationships/image" Target="../media/image90.emf"/><Relationship Id="rId17" Type="http://schemas.openxmlformats.org/officeDocument/2006/relationships/oleObject" Target="../embeddings/oleObject87.bin"/><Relationship Id="rId2" Type="http://schemas.openxmlformats.org/officeDocument/2006/relationships/slideLayout" Target="../slideLayouts/slideLayout2.xml"/><Relationship Id="rId16" Type="http://schemas.openxmlformats.org/officeDocument/2006/relationships/image" Target="../media/image92.emf"/><Relationship Id="rId20" Type="http://schemas.openxmlformats.org/officeDocument/2006/relationships/image" Target="../media/image94.emf"/><Relationship Id="rId1" Type="http://schemas.openxmlformats.org/officeDocument/2006/relationships/vmlDrawing" Target="../drawings/vmlDrawing14.vml"/><Relationship Id="rId6" Type="http://schemas.openxmlformats.org/officeDocument/2006/relationships/image" Target="../media/image87.emf"/><Relationship Id="rId11" Type="http://schemas.openxmlformats.org/officeDocument/2006/relationships/oleObject" Target="../embeddings/oleObject84.bin"/><Relationship Id="rId5" Type="http://schemas.openxmlformats.org/officeDocument/2006/relationships/oleObject" Target="../embeddings/oleObject81.bin"/><Relationship Id="rId15" Type="http://schemas.openxmlformats.org/officeDocument/2006/relationships/oleObject" Target="../embeddings/oleObject86.bin"/><Relationship Id="rId10" Type="http://schemas.openxmlformats.org/officeDocument/2006/relationships/image" Target="../media/image89.emf"/><Relationship Id="rId19" Type="http://schemas.openxmlformats.org/officeDocument/2006/relationships/oleObject" Target="../embeddings/oleObject88.bin"/><Relationship Id="rId4" Type="http://schemas.openxmlformats.org/officeDocument/2006/relationships/image" Target="../media/image86.emf"/><Relationship Id="rId9" Type="http://schemas.openxmlformats.org/officeDocument/2006/relationships/oleObject" Target="../embeddings/oleObject83.bin"/><Relationship Id="rId14" Type="http://schemas.openxmlformats.org/officeDocument/2006/relationships/image" Target="../media/image91.emf"/></Relationships>
</file>

<file path=ppt/slides/_rels/slide16.xml.rels><?xml version="1.0" encoding="UTF-8" standalone="yes"?>
<Relationships xmlns="http://schemas.openxmlformats.org/package/2006/relationships"><Relationship Id="rId8" Type="http://schemas.openxmlformats.org/officeDocument/2006/relationships/image" Target="../media/image97.emf"/><Relationship Id="rId13" Type="http://schemas.openxmlformats.org/officeDocument/2006/relationships/oleObject" Target="../embeddings/oleObject94.bin"/><Relationship Id="rId18" Type="http://schemas.openxmlformats.org/officeDocument/2006/relationships/image" Target="../media/image102.emf"/><Relationship Id="rId26" Type="http://schemas.openxmlformats.org/officeDocument/2006/relationships/image" Target="../media/image106.emf"/><Relationship Id="rId3" Type="http://schemas.openxmlformats.org/officeDocument/2006/relationships/oleObject" Target="../embeddings/oleObject89.bin"/><Relationship Id="rId21" Type="http://schemas.openxmlformats.org/officeDocument/2006/relationships/oleObject" Target="../embeddings/oleObject98.bin"/><Relationship Id="rId7" Type="http://schemas.openxmlformats.org/officeDocument/2006/relationships/oleObject" Target="../embeddings/oleObject91.bin"/><Relationship Id="rId12" Type="http://schemas.openxmlformats.org/officeDocument/2006/relationships/image" Target="../media/image99.emf"/><Relationship Id="rId17" Type="http://schemas.openxmlformats.org/officeDocument/2006/relationships/oleObject" Target="../embeddings/oleObject96.bin"/><Relationship Id="rId25" Type="http://schemas.openxmlformats.org/officeDocument/2006/relationships/oleObject" Target="../embeddings/oleObject100.bin"/><Relationship Id="rId2" Type="http://schemas.openxmlformats.org/officeDocument/2006/relationships/slideLayout" Target="../slideLayouts/slideLayout2.xml"/><Relationship Id="rId16" Type="http://schemas.openxmlformats.org/officeDocument/2006/relationships/image" Target="../media/image101.emf"/><Relationship Id="rId20" Type="http://schemas.openxmlformats.org/officeDocument/2006/relationships/image" Target="../media/image103.emf"/><Relationship Id="rId29" Type="http://schemas.openxmlformats.org/officeDocument/2006/relationships/oleObject" Target="../embeddings/oleObject102.bin"/><Relationship Id="rId1" Type="http://schemas.openxmlformats.org/officeDocument/2006/relationships/vmlDrawing" Target="../drawings/vmlDrawing15.vml"/><Relationship Id="rId6" Type="http://schemas.openxmlformats.org/officeDocument/2006/relationships/image" Target="../media/image96.emf"/><Relationship Id="rId11" Type="http://schemas.openxmlformats.org/officeDocument/2006/relationships/oleObject" Target="../embeddings/oleObject93.bin"/><Relationship Id="rId24" Type="http://schemas.openxmlformats.org/officeDocument/2006/relationships/image" Target="../media/image105.emf"/><Relationship Id="rId32" Type="http://schemas.openxmlformats.org/officeDocument/2006/relationships/image" Target="../media/image109.emf"/><Relationship Id="rId5" Type="http://schemas.openxmlformats.org/officeDocument/2006/relationships/oleObject" Target="../embeddings/oleObject90.bin"/><Relationship Id="rId15" Type="http://schemas.openxmlformats.org/officeDocument/2006/relationships/oleObject" Target="../embeddings/oleObject95.bin"/><Relationship Id="rId23" Type="http://schemas.openxmlformats.org/officeDocument/2006/relationships/oleObject" Target="../embeddings/oleObject99.bin"/><Relationship Id="rId28" Type="http://schemas.openxmlformats.org/officeDocument/2006/relationships/image" Target="../media/image107.emf"/><Relationship Id="rId10" Type="http://schemas.openxmlformats.org/officeDocument/2006/relationships/image" Target="../media/image98.emf"/><Relationship Id="rId19" Type="http://schemas.openxmlformats.org/officeDocument/2006/relationships/oleObject" Target="../embeddings/oleObject97.bin"/><Relationship Id="rId31" Type="http://schemas.openxmlformats.org/officeDocument/2006/relationships/oleObject" Target="../embeddings/oleObject103.bin"/><Relationship Id="rId4" Type="http://schemas.openxmlformats.org/officeDocument/2006/relationships/image" Target="../media/image95.emf"/><Relationship Id="rId9" Type="http://schemas.openxmlformats.org/officeDocument/2006/relationships/oleObject" Target="../embeddings/oleObject92.bin"/><Relationship Id="rId14" Type="http://schemas.openxmlformats.org/officeDocument/2006/relationships/image" Target="../media/image100.emf"/><Relationship Id="rId22" Type="http://schemas.openxmlformats.org/officeDocument/2006/relationships/image" Target="../media/image104.emf"/><Relationship Id="rId27" Type="http://schemas.openxmlformats.org/officeDocument/2006/relationships/oleObject" Target="../embeddings/oleObject101.bin"/><Relationship Id="rId30" Type="http://schemas.openxmlformats.org/officeDocument/2006/relationships/image" Target="../media/image108.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11.emf"/><Relationship Id="rId5" Type="http://schemas.openxmlformats.org/officeDocument/2006/relationships/oleObject" Target="../embeddings/oleObject105.bin"/><Relationship Id="rId4" Type="http://schemas.openxmlformats.org/officeDocument/2006/relationships/image" Target="../media/image110.emf"/></Relationships>
</file>

<file path=ppt/slides/_rels/slide18.xml.rels><?xml version="1.0" encoding="UTF-8" standalone="yes"?>
<Relationships xmlns="http://schemas.openxmlformats.org/package/2006/relationships"><Relationship Id="rId8" Type="http://schemas.openxmlformats.org/officeDocument/2006/relationships/image" Target="../media/image114.emf"/><Relationship Id="rId13" Type="http://schemas.openxmlformats.org/officeDocument/2006/relationships/oleObject" Target="../embeddings/oleObject111.bin"/><Relationship Id="rId18" Type="http://schemas.openxmlformats.org/officeDocument/2006/relationships/image" Target="../media/image119.emf"/><Relationship Id="rId3" Type="http://schemas.openxmlformats.org/officeDocument/2006/relationships/oleObject" Target="../embeddings/oleObject106.bin"/><Relationship Id="rId7" Type="http://schemas.openxmlformats.org/officeDocument/2006/relationships/oleObject" Target="../embeddings/oleObject108.bin"/><Relationship Id="rId12" Type="http://schemas.openxmlformats.org/officeDocument/2006/relationships/image" Target="../media/image116.emf"/><Relationship Id="rId17" Type="http://schemas.openxmlformats.org/officeDocument/2006/relationships/oleObject" Target="../embeddings/oleObject113.bin"/><Relationship Id="rId2" Type="http://schemas.openxmlformats.org/officeDocument/2006/relationships/slideLayout" Target="../slideLayouts/slideLayout2.xml"/><Relationship Id="rId16" Type="http://schemas.openxmlformats.org/officeDocument/2006/relationships/image" Target="../media/image118.emf"/><Relationship Id="rId20" Type="http://schemas.openxmlformats.org/officeDocument/2006/relationships/image" Target="../media/image120.emf"/><Relationship Id="rId1" Type="http://schemas.openxmlformats.org/officeDocument/2006/relationships/vmlDrawing" Target="../drawings/vmlDrawing17.vml"/><Relationship Id="rId6" Type="http://schemas.openxmlformats.org/officeDocument/2006/relationships/image" Target="../media/image113.emf"/><Relationship Id="rId11" Type="http://schemas.openxmlformats.org/officeDocument/2006/relationships/oleObject" Target="../embeddings/oleObject110.bin"/><Relationship Id="rId5" Type="http://schemas.openxmlformats.org/officeDocument/2006/relationships/oleObject" Target="../embeddings/oleObject107.bin"/><Relationship Id="rId15" Type="http://schemas.openxmlformats.org/officeDocument/2006/relationships/oleObject" Target="../embeddings/oleObject112.bin"/><Relationship Id="rId10" Type="http://schemas.openxmlformats.org/officeDocument/2006/relationships/image" Target="../media/image115.emf"/><Relationship Id="rId19" Type="http://schemas.openxmlformats.org/officeDocument/2006/relationships/oleObject" Target="../embeddings/oleObject114.bin"/><Relationship Id="rId4" Type="http://schemas.openxmlformats.org/officeDocument/2006/relationships/image" Target="../media/image112.emf"/><Relationship Id="rId9" Type="http://schemas.openxmlformats.org/officeDocument/2006/relationships/oleObject" Target="../embeddings/oleObject109.bin"/><Relationship Id="rId14" Type="http://schemas.openxmlformats.org/officeDocument/2006/relationships/image" Target="../media/image117.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17.bin"/><Relationship Id="rId13" Type="http://schemas.openxmlformats.org/officeDocument/2006/relationships/image" Target="../media/image125.emf"/><Relationship Id="rId18" Type="http://schemas.openxmlformats.org/officeDocument/2006/relationships/oleObject" Target="../embeddings/oleObject122.bin"/><Relationship Id="rId3" Type="http://schemas.openxmlformats.org/officeDocument/2006/relationships/image" Target="../media/image129.emf"/><Relationship Id="rId7" Type="http://schemas.openxmlformats.org/officeDocument/2006/relationships/image" Target="../media/image122.emf"/><Relationship Id="rId12" Type="http://schemas.openxmlformats.org/officeDocument/2006/relationships/oleObject" Target="../embeddings/oleObject119.bin"/><Relationship Id="rId17" Type="http://schemas.openxmlformats.org/officeDocument/2006/relationships/image" Target="../media/image127.emf"/><Relationship Id="rId2" Type="http://schemas.openxmlformats.org/officeDocument/2006/relationships/slideLayout" Target="../slideLayouts/slideLayout2.xml"/><Relationship Id="rId16" Type="http://schemas.openxmlformats.org/officeDocument/2006/relationships/oleObject" Target="../embeddings/oleObject121.bin"/><Relationship Id="rId1" Type="http://schemas.openxmlformats.org/officeDocument/2006/relationships/vmlDrawing" Target="../drawings/vmlDrawing18.vml"/><Relationship Id="rId6" Type="http://schemas.openxmlformats.org/officeDocument/2006/relationships/oleObject" Target="../embeddings/oleObject116.bin"/><Relationship Id="rId11" Type="http://schemas.openxmlformats.org/officeDocument/2006/relationships/image" Target="../media/image124.emf"/><Relationship Id="rId5" Type="http://schemas.openxmlformats.org/officeDocument/2006/relationships/image" Target="../media/image121.emf"/><Relationship Id="rId15" Type="http://schemas.openxmlformats.org/officeDocument/2006/relationships/image" Target="../media/image126.emf"/><Relationship Id="rId10" Type="http://schemas.openxmlformats.org/officeDocument/2006/relationships/oleObject" Target="../embeddings/oleObject118.bin"/><Relationship Id="rId19" Type="http://schemas.openxmlformats.org/officeDocument/2006/relationships/image" Target="../media/image128.emf"/><Relationship Id="rId4" Type="http://schemas.openxmlformats.org/officeDocument/2006/relationships/oleObject" Target="../embeddings/oleObject115.bin"/><Relationship Id="rId9" Type="http://schemas.openxmlformats.org/officeDocument/2006/relationships/image" Target="../media/image123.emf"/><Relationship Id="rId14" Type="http://schemas.openxmlformats.org/officeDocument/2006/relationships/oleObject" Target="../embeddings/oleObject120.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8" Type="http://schemas.openxmlformats.org/officeDocument/2006/relationships/image" Target="../media/image132.emf"/><Relationship Id="rId13" Type="http://schemas.openxmlformats.org/officeDocument/2006/relationships/oleObject" Target="../embeddings/oleObject128.bin"/><Relationship Id="rId18" Type="http://schemas.openxmlformats.org/officeDocument/2006/relationships/image" Target="../media/image137.emf"/><Relationship Id="rId26" Type="http://schemas.openxmlformats.org/officeDocument/2006/relationships/image" Target="../media/image141.emf"/><Relationship Id="rId3" Type="http://schemas.openxmlformats.org/officeDocument/2006/relationships/oleObject" Target="../embeddings/oleObject123.bin"/><Relationship Id="rId21" Type="http://schemas.openxmlformats.org/officeDocument/2006/relationships/oleObject" Target="../embeddings/oleObject132.bin"/><Relationship Id="rId7" Type="http://schemas.openxmlformats.org/officeDocument/2006/relationships/oleObject" Target="../embeddings/oleObject125.bin"/><Relationship Id="rId12" Type="http://schemas.openxmlformats.org/officeDocument/2006/relationships/image" Target="../media/image134.emf"/><Relationship Id="rId17" Type="http://schemas.openxmlformats.org/officeDocument/2006/relationships/oleObject" Target="../embeddings/oleObject130.bin"/><Relationship Id="rId25" Type="http://schemas.openxmlformats.org/officeDocument/2006/relationships/oleObject" Target="../embeddings/oleObject134.bin"/><Relationship Id="rId2" Type="http://schemas.openxmlformats.org/officeDocument/2006/relationships/slideLayout" Target="../slideLayouts/slideLayout2.xml"/><Relationship Id="rId16" Type="http://schemas.openxmlformats.org/officeDocument/2006/relationships/image" Target="../media/image136.emf"/><Relationship Id="rId20" Type="http://schemas.openxmlformats.org/officeDocument/2006/relationships/image" Target="../media/image138.emf"/><Relationship Id="rId1" Type="http://schemas.openxmlformats.org/officeDocument/2006/relationships/vmlDrawing" Target="../drawings/vmlDrawing19.vml"/><Relationship Id="rId6" Type="http://schemas.openxmlformats.org/officeDocument/2006/relationships/image" Target="../media/image131.emf"/><Relationship Id="rId11" Type="http://schemas.openxmlformats.org/officeDocument/2006/relationships/oleObject" Target="../embeddings/oleObject127.bin"/><Relationship Id="rId24" Type="http://schemas.openxmlformats.org/officeDocument/2006/relationships/image" Target="../media/image140.emf"/><Relationship Id="rId5" Type="http://schemas.openxmlformats.org/officeDocument/2006/relationships/oleObject" Target="../embeddings/oleObject124.bin"/><Relationship Id="rId15" Type="http://schemas.openxmlformats.org/officeDocument/2006/relationships/oleObject" Target="../embeddings/oleObject129.bin"/><Relationship Id="rId23" Type="http://schemas.openxmlformats.org/officeDocument/2006/relationships/oleObject" Target="../embeddings/oleObject133.bin"/><Relationship Id="rId10" Type="http://schemas.openxmlformats.org/officeDocument/2006/relationships/image" Target="../media/image133.emf"/><Relationship Id="rId19" Type="http://schemas.openxmlformats.org/officeDocument/2006/relationships/oleObject" Target="../embeddings/oleObject131.bin"/><Relationship Id="rId4" Type="http://schemas.openxmlformats.org/officeDocument/2006/relationships/image" Target="../media/image130.emf"/><Relationship Id="rId9" Type="http://schemas.openxmlformats.org/officeDocument/2006/relationships/oleObject" Target="../embeddings/oleObject126.bin"/><Relationship Id="rId14" Type="http://schemas.openxmlformats.org/officeDocument/2006/relationships/image" Target="../media/image135.emf"/><Relationship Id="rId22" Type="http://schemas.openxmlformats.org/officeDocument/2006/relationships/image" Target="../media/image139.emf"/></Relationships>
</file>

<file path=ppt/slides/_rels/slide21.xml.rels><?xml version="1.0" encoding="UTF-8" standalone="yes"?>
<Relationships xmlns="http://schemas.openxmlformats.org/package/2006/relationships"><Relationship Id="rId8" Type="http://schemas.openxmlformats.org/officeDocument/2006/relationships/image" Target="../media/image144.emf"/><Relationship Id="rId13" Type="http://schemas.openxmlformats.org/officeDocument/2006/relationships/oleObject" Target="../embeddings/oleObject140.bin"/><Relationship Id="rId18" Type="http://schemas.openxmlformats.org/officeDocument/2006/relationships/image" Target="../media/image149.emf"/><Relationship Id="rId26" Type="http://schemas.openxmlformats.org/officeDocument/2006/relationships/image" Target="../media/image153.emf"/><Relationship Id="rId3" Type="http://schemas.openxmlformats.org/officeDocument/2006/relationships/oleObject" Target="../embeddings/oleObject135.bin"/><Relationship Id="rId21" Type="http://schemas.openxmlformats.org/officeDocument/2006/relationships/oleObject" Target="../embeddings/oleObject144.bin"/><Relationship Id="rId7" Type="http://schemas.openxmlformats.org/officeDocument/2006/relationships/oleObject" Target="../embeddings/oleObject137.bin"/><Relationship Id="rId12" Type="http://schemas.openxmlformats.org/officeDocument/2006/relationships/image" Target="../media/image146.emf"/><Relationship Id="rId17" Type="http://schemas.openxmlformats.org/officeDocument/2006/relationships/oleObject" Target="../embeddings/oleObject142.bin"/><Relationship Id="rId25" Type="http://schemas.openxmlformats.org/officeDocument/2006/relationships/oleObject" Target="../embeddings/oleObject146.bin"/><Relationship Id="rId2" Type="http://schemas.openxmlformats.org/officeDocument/2006/relationships/slideLayout" Target="../slideLayouts/slideLayout2.xml"/><Relationship Id="rId16" Type="http://schemas.openxmlformats.org/officeDocument/2006/relationships/image" Target="../media/image148.emf"/><Relationship Id="rId20" Type="http://schemas.openxmlformats.org/officeDocument/2006/relationships/image" Target="../media/image150.emf"/><Relationship Id="rId29" Type="http://schemas.openxmlformats.org/officeDocument/2006/relationships/oleObject" Target="../embeddings/oleObject148.bin"/><Relationship Id="rId1" Type="http://schemas.openxmlformats.org/officeDocument/2006/relationships/vmlDrawing" Target="../drawings/vmlDrawing20.vml"/><Relationship Id="rId6" Type="http://schemas.openxmlformats.org/officeDocument/2006/relationships/image" Target="../media/image143.emf"/><Relationship Id="rId11" Type="http://schemas.openxmlformats.org/officeDocument/2006/relationships/oleObject" Target="../embeddings/oleObject139.bin"/><Relationship Id="rId24" Type="http://schemas.openxmlformats.org/officeDocument/2006/relationships/image" Target="../media/image152.emf"/><Relationship Id="rId32" Type="http://schemas.openxmlformats.org/officeDocument/2006/relationships/image" Target="../media/image156.emf"/><Relationship Id="rId5" Type="http://schemas.openxmlformats.org/officeDocument/2006/relationships/oleObject" Target="../embeddings/oleObject136.bin"/><Relationship Id="rId15" Type="http://schemas.openxmlformats.org/officeDocument/2006/relationships/oleObject" Target="../embeddings/oleObject141.bin"/><Relationship Id="rId23" Type="http://schemas.openxmlformats.org/officeDocument/2006/relationships/oleObject" Target="../embeddings/oleObject145.bin"/><Relationship Id="rId28" Type="http://schemas.openxmlformats.org/officeDocument/2006/relationships/image" Target="../media/image154.emf"/><Relationship Id="rId10" Type="http://schemas.openxmlformats.org/officeDocument/2006/relationships/image" Target="../media/image145.emf"/><Relationship Id="rId19" Type="http://schemas.openxmlformats.org/officeDocument/2006/relationships/oleObject" Target="../embeddings/oleObject143.bin"/><Relationship Id="rId31" Type="http://schemas.openxmlformats.org/officeDocument/2006/relationships/oleObject" Target="../embeddings/oleObject149.bin"/><Relationship Id="rId4" Type="http://schemas.openxmlformats.org/officeDocument/2006/relationships/image" Target="../media/image142.emf"/><Relationship Id="rId9" Type="http://schemas.openxmlformats.org/officeDocument/2006/relationships/oleObject" Target="../embeddings/oleObject138.bin"/><Relationship Id="rId14" Type="http://schemas.openxmlformats.org/officeDocument/2006/relationships/image" Target="../media/image147.emf"/><Relationship Id="rId22" Type="http://schemas.openxmlformats.org/officeDocument/2006/relationships/image" Target="../media/image151.emf"/><Relationship Id="rId27" Type="http://schemas.openxmlformats.org/officeDocument/2006/relationships/oleObject" Target="../embeddings/oleObject147.bin"/><Relationship Id="rId30" Type="http://schemas.openxmlformats.org/officeDocument/2006/relationships/image" Target="../media/image155.emf"/></Relationships>
</file>

<file path=ppt/slides/_rels/slide2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25.xml.rels><?xml version="1.0" encoding="UTF-8" standalone="yes"?>
<Relationships xmlns="http://schemas.openxmlformats.org/package/2006/relationships"><Relationship Id="rId13" Type="http://schemas.openxmlformats.org/officeDocument/2006/relationships/oleObject" Target="../embeddings/oleObject155.bin"/><Relationship Id="rId18" Type="http://schemas.openxmlformats.org/officeDocument/2006/relationships/image" Target="../media/image172.emf"/><Relationship Id="rId26" Type="http://schemas.openxmlformats.org/officeDocument/2006/relationships/image" Target="../media/image176.emf"/><Relationship Id="rId3" Type="http://schemas.openxmlformats.org/officeDocument/2006/relationships/oleObject" Target="../embeddings/oleObject150.bin"/><Relationship Id="rId21" Type="http://schemas.openxmlformats.org/officeDocument/2006/relationships/oleObject" Target="../embeddings/oleObject159.bin"/><Relationship Id="rId34" Type="http://schemas.openxmlformats.org/officeDocument/2006/relationships/image" Target="../media/image180.emf"/><Relationship Id="rId7" Type="http://schemas.openxmlformats.org/officeDocument/2006/relationships/oleObject" Target="../embeddings/oleObject152.bin"/><Relationship Id="rId12" Type="http://schemas.openxmlformats.org/officeDocument/2006/relationships/image" Target="../media/image169.emf"/><Relationship Id="rId17" Type="http://schemas.openxmlformats.org/officeDocument/2006/relationships/oleObject" Target="../embeddings/oleObject157.bin"/><Relationship Id="rId25" Type="http://schemas.openxmlformats.org/officeDocument/2006/relationships/oleObject" Target="../embeddings/oleObject161.bin"/><Relationship Id="rId33" Type="http://schemas.openxmlformats.org/officeDocument/2006/relationships/oleObject" Target="../embeddings/oleObject165.bin"/><Relationship Id="rId2" Type="http://schemas.openxmlformats.org/officeDocument/2006/relationships/slideLayout" Target="../slideLayouts/slideLayout2.xml"/><Relationship Id="rId16" Type="http://schemas.openxmlformats.org/officeDocument/2006/relationships/image" Target="../media/image171.emf"/><Relationship Id="rId20" Type="http://schemas.openxmlformats.org/officeDocument/2006/relationships/image" Target="../media/image173.emf"/><Relationship Id="rId29" Type="http://schemas.openxmlformats.org/officeDocument/2006/relationships/oleObject" Target="../embeddings/oleObject163.bin"/><Relationship Id="rId1" Type="http://schemas.openxmlformats.org/officeDocument/2006/relationships/vmlDrawing" Target="../drawings/vmlDrawing21.vml"/><Relationship Id="rId6" Type="http://schemas.openxmlformats.org/officeDocument/2006/relationships/image" Target="../media/image166.emf"/><Relationship Id="rId11" Type="http://schemas.openxmlformats.org/officeDocument/2006/relationships/oleObject" Target="../embeddings/oleObject154.bin"/><Relationship Id="rId24" Type="http://schemas.openxmlformats.org/officeDocument/2006/relationships/image" Target="../media/image175.emf"/><Relationship Id="rId32" Type="http://schemas.openxmlformats.org/officeDocument/2006/relationships/image" Target="../media/image179.emf"/><Relationship Id="rId5" Type="http://schemas.openxmlformats.org/officeDocument/2006/relationships/oleObject" Target="../embeddings/oleObject151.bin"/><Relationship Id="rId15" Type="http://schemas.openxmlformats.org/officeDocument/2006/relationships/oleObject" Target="../embeddings/oleObject156.bin"/><Relationship Id="rId23" Type="http://schemas.openxmlformats.org/officeDocument/2006/relationships/oleObject" Target="../embeddings/oleObject160.bin"/><Relationship Id="rId28" Type="http://schemas.openxmlformats.org/officeDocument/2006/relationships/image" Target="../media/image177.emf"/><Relationship Id="rId10" Type="http://schemas.openxmlformats.org/officeDocument/2006/relationships/image" Target="../media/image168.emf"/><Relationship Id="rId19" Type="http://schemas.openxmlformats.org/officeDocument/2006/relationships/oleObject" Target="../embeddings/oleObject158.bin"/><Relationship Id="rId31" Type="http://schemas.openxmlformats.org/officeDocument/2006/relationships/oleObject" Target="../embeddings/oleObject164.bin"/><Relationship Id="rId4" Type="http://schemas.openxmlformats.org/officeDocument/2006/relationships/image" Target="../media/image165.emf"/><Relationship Id="rId9" Type="http://schemas.openxmlformats.org/officeDocument/2006/relationships/oleObject" Target="../embeddings/oleObject153.bin"/><Relationship Id="rId14" Type="http://schemas.openxmlformats.org/officeDocument/2006/relationships/image" Target="../media/image170.emf"/><Relationship Id="rId22" Type="http://schemas.openxmlformats.org/officeDocument/2006/relationships/image" Target="../media/image174.emf"/><Relationship Id="rId27" Type="http://schemas.openxmlformats.org/officeDocument/2006/relationships/oleObject" Target="../embeddings/oleObject162.bin"/><Relationship Id="rId30" Type="http://schemas.openxmlformats.org/officeDocument/2006/relationships/image" Target="../media/image178.emf"/><Relationship Id="rId8" Type="http://schemas.openxmlformats.org/officeDocument/2006/relationships/image" Target="../media/image167.emf"/></Relationships>
</file>

<file path=ppt/slides/_rels/slide26.xml.rels><?xml version="1.0" encoding="UTF-8" standalone="yes"?>
<Relationships xmlns="http://schemas.openxmlformats.org/package/2006/relationships"><Relationship Id="rId8" Type="http://schemas.openxmlformats.org/officeDocument/2006/relationships/image" Target="../media/image182.emf"/><Relationship Id="rId3" Type="http://schemas.openxmlformats.org/officeDocument/2006/relationships/oleObject" Target="../embeddings/oleObject166.bin"/><Relationship Id="rId7" Type="http://schemas.openxmlformats.org/officeDocument/2006/relationships/oleObject" Target="../embeddings/oleObject167.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85.jpeg"/><Relationship Id="rId5" Type="http://schemas.openxmlformats.org/officeDocument/2006/relationships/image" Target="../media/image184.jpeg"/><Relationship Id="rId10" Type="http://schemas.openxmlformats.org/officeDocument/2006/relationships/image" Target="../media/image183.emf"/><Relationship Id="rId4" Type="http://schemas.openxmlformats.org/officeDocument/2006/relationships/image" Target="../media/image181.emf"/><Relationship Id="rId9" Type="http://schemas.openxmlformats.org/officeDocument/2006/relationships/oleObject" Target="../embeddings/oleObject168.bin"/></Relationships>
</file>

<file path=ppt/slides/_rels/slide2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2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93.png"/><Relationship Id="rId4" Type="http://schemas.openxmlformats.org/officeDocument/2006/relationships/image" Target="../media/image192.png"/></Relationships>
</file>

<file path=ppt/slides/_rels/slide29.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oleObject" Target="../embeddings/oleObject169.bin"/><Relationship Id="rId7" Type="http://schemas.openxmlformats.org/officeDocument/2006/relationships/oleObject" Target="../embeddings/oleObject171.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95.emf"/><Relationship Id="rId5" Type="http://schemas.openxmlformats.org/officeDocument/2006/relationships/oleObject" Target="../embeddings/oleObject170.bin"/><Relationship Id="rId4" Type="http://schemas.openxmlformats.org/officeDocument/2006/relationships/image" Target="../media/image194.emf"/><Relationship Id="rId9" Type="http://schemas.openxmlformats.org/officeDocument/2006/relationships/image" Target="../media/image197.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oleObject" Target="../embeddings/oleObject3.bin"/><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8" Type="http://schemas.openxmlformats.org/officeDocument/2006/relationships/image" Target="../media/image200.emf"/><Relationship Id="rId13" Type="http://schemas.openxmlformats.org/officeDocument/2006/relationships/oleObject" Target="../embeddings/oleObject177.bin"/><Relationship Id="rId18" Type="http://schemas.openxmlformats.org/officeDocument/2006/relationships/image" Target="../media/image205.emf"/><Relationship Id="rId3" Type="http://schemas.openxmlformats.org/officeDocument/2006/relationships/oleObject" Target="../embeddings/oleObject172.bin"/><Relationship Id="rId7" Type="http://schemas.openxmlformats.org/officeDocument/2006/relationships/oleObject" Target="../embeddings/oleObject174.bin"/><Relationship Id="rId12" Type="http://schemas.openxmlformats.org/officeDocument/2006/relationships/image" Target="../media/image202.emf"/><Relationship Id="rId17" Type="http://schemas.openxmlformats.org/officeDocument/2006/relationships/oleObject" Target="../embeddings/oleObject179.bin"/><Relationship Id="rId2" Type="http://schemas.openxmlformats.org/officeDocument/2006/relationships/slideLayout" Target="../slideLayouts/slideLayout2.xml"/><Relationship Id="rId16" Type="http://schemas.openxmlformats.org/officeDocument/2006/relationships/image" Target="../media/image204.emf"/><Relationship Id="rId20" Type="http://schemas.openxmlformats.org/officeDocument/2006/relationships/image" Target="../media/image207.png"/><Relationship Id="rId1" Type="http://schemas.openxmlformats.org/officeDocument/2006/relationships/vmlDrawing" Target="../drawings/vmlDrawing24.vml"/><Relationship Id="rId6" Type="http://schemas.openxmlformats.org/officeDocument/2006/relationships/image" Target="../media/image199.emf"/><Relationship Id="rId11" Type="http://schemas.openxmlformats.org/officeDocument/2006/relationships/oleObject" Target="../embeddings/oleObject176.bin"/><Relationship Id="rId5" Type="http://schemas.openxmlformats.org/officeDocument/2006/relationships/oleObject" Target="../embeddings/oleObject173.bin"/><Relationship Id="rId15" Type="http://schemas.openxmlformats.org/officeDocument/2006/relationships/oleObject" Target="../embeddings/oleObject178.bin"/><Relationship Id="rId10" Type="http://schemas.openxmlformats.org/officeDocument/2006/relationships/image" Target="../media/image201.wmf"/><Relationship Id="rId19" Type="http://schemas.openxmlformats.org/officeDocument/2006/relationships/image" Target="../media/image206.png"/><Relationship Id="rId4" Type="http://schemas.openxmlformats.org/officeDocument/2006/relationships/image" Target="../media/image198.emf"/><Relationship Id="rId9" Type="http://schemas.openxmlformats.org/officeDocument/2006/relationships/oleObject" Target="../embeddings/oleObject175.bin"/><Relationship Id="rId14" Type="http://schemas.openxmlformats.org/officeDocument/2006/relationships/image" Target="../media/image203.e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82.bin"/><Relationship Id="rId13" Type="http://schemas.openxmlformats.org/officeDocument/2006/relationships/image" Target="../media/image212.emf"/><Relationship Id="rId3" Type="http://schemas.openxmlformats.org/officeDocument/2006/relationships/image" Target="../media/image213.png"/><Relationship Id="rId7" Type="http://schemas.openxmlformats.org/officeDocument/2006/relationships/image" Target="../media/image209.emf"/><Relationship Id="rId12" Type="http://schemas.openxmlformats.org/officeDocument/2006/relationships/oleObject" Target="../embeddings/oleObject184.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181.bin"/><Relationship Id="rId11" Type="http://schemas.openxmlformats.org/officeDocument/2006/relationships/image" Target="../media/image211.emf"/><Relationship Id="rId5" Type="http://schemas.openxmlformats.org/officeDocument/2006/relationships/image" Target="../media/image208.emf"/><Relationship Id="rId10" Type="http://schemas.openxmlformats.org/officeDocument/2006/relationships/oleObject" Target="../embeddings/oleObject183.bin"/><Relationship Id="rId4" Type="http://schemas.openxmlformats.org/officeDocument/2006/relationships/oleObject" Target="../embeddings/oleObject180.bin"/><Relationship Id="rId9" Type="http://schemas.openxmlformats.org/officeDocument/2006/relationships/image" Target="../media/image210.emf"/><Relationship Id="rId14" Type="http://schemas.openxmlformats.org/officeDocument/2006/relationships/image" Target="../media/image214.pn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87.bin"/><Relationship Id="rId13" Type="http://schemas.openxmlformats.org/officeDocument/2006/relationships/oleObject" Target="../embeddings/oleObject189.bin"/><Relationship Id="rId18" Type="http://schemas.openxmlformats.org/officeDocument/2006/relationships/image" Target="../media/image221.emf"/><Relationship Id="rId3" Type="http://schemas.openxmlformats.org/officeDocument/2006/relationships/notesSlide" Target="../notesSlides/notesSlide2.xml"/><Relationship Id="rId7" Type="http://schemas.openxmlformats.org/officeDocument/2006/relationships/image" Target="../media/image216.emf"/><Relationship Id="rId12" Type="http://schemas.openxmlformats.org/officeDocument/2006/relationships/image" Target="../media/image218.emf"/><Relationship Id="rId17" Type="http://schemas.openxmlformats.org/officeDocument/2006/relationships/oleObject" Target="../embeddings/oleObject191.bin"/><Relationship Id="rId2" Type="http://schemas.openxmlformats.org/officeDocument/2006/relationships/slideLayout" Target="../slideLayouts/slideLayout2.xml"/><Relationship Id="rId16" Type="http://schemas.openxmlformats.org/officeDocument/2006/relationships/image" Target="../media/image220.emf"/><Relationship Id="rId20" Type="http://schemas.openxmlformats.org/officeDocument/2006/relationships/image" Target="../media/image222.emf"/><Relationship Id="rId1" Type="http://schemas.openxmlformats.org/officeDocument/2006/relationships/vmlDrawing" Target="../drawings/vmlDrawing26.vml"/><Relationship Id="rId6" Type="http://schemas.openxmlformats.org/officeDocument/2006/relationships/oleObject" Target="../embeddings/oleObject186.bin"/><Relationship Id="rId11" Type="http://schemas.openxmlformats.org/officeDocument/2006/relationships/oleObject" Target="../embeddings/oleObject188.bin"/><Relationship Id="rId5" Type="http://schemas.openxmlformats.org/officeDocument/2006/relationships/image" Target="../media/image215.emf"/><Relationship Id="rId15" Type="http://schemas.openxmlformats.org/officeDocument/2006/relationships/oleObject" Target="../embeddings/oleObject190.bin"/><Relationship Id="rId10" Type="http://schemas.openxmlformats.org/officeDocument/2006/relationships/image" Target="../media/image223.png"/><Relationship Id="rId19" Type="http://schemas.openxmlformats.org/officeDocument/2006/relationships/oleObject" Target="../embeddings/oleObject192.bin"/><Relationship Id="rId4" Type="http://schemas.openxmlformats.org/officeDocument/2006/relationships/oleObject" Target="../embeddings/oleObject185.bin"/><Relationship Id="rId9" Type="http://schemas.openxmlformats.org/officeDocument/2006/relationships/image" Target="../media/image217.emf"/><Relationship Id="rId14" Type="http://schemas.openxmlformats.org/officeDocument/2006/relationships/image" Target="../media/image219.e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95.bin"/><Relationship Id="rId3" Type="http://schemas.openxmlformats.org/officeDocument/2006/relationships/image" Target="../media/image227.png"/><Relationship Id="rId7" Type="http://schemas.openxmlformats.org/officeDocument/2006/relationships/image" Target="../media/image225.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194.bin"/><Relationship Id="rId5" Type="http://schemas.openxmlformats.org/officeDocument/2006/relationships/image" Target="../media/image224.emf"/><Relationship Id="rId4" Type="http://schemas.openxmlformats.org/officeDocument/2006/relationships/oleObject" Target="../embeddings/oleObject193.bin"/><Relationship Id="rId9" Type="http://schemas.openxmlformats.org/officeDocument/2006/relationships/image" Target="../media/image226.wmf"/></Relationships>
</file>

<file path=ppt/slides/_rels/slide3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228.wmf"/><Relationship Id="rId5" Type="http://schemas.openxmlformats.org/officeDocument/2006/relationships/oleObject" Target="../embeddings/oleObject196.bin"/><Relationship Id="rId4" Type="http://schemas.openxmlformats.org/officeDocument/2006/relationships/image" Target="../media/image230.png"/></Relationships>
</file>

<file path=ppt/slides/_rels/slide35.xml.rels><?xml version="1.0" encoding="UTF-8" standalone="yes"?>
<Relationships xmlns="http://schemas.openxmlformats.org/package/2006/relationships"><Relationship Id="rId8" Type="http://schemas.openxmlformats.org/officeDocument/2006/relationships/image" Target="../media/image233.emf"/><Relationship Id="rId13" Type="http://schemas.openxmlformats.org/officeDocument/2006/relationships/oleObject" Target="../embeddings/oleObject202.bin"/><Relationship Id="rId3" Type="http://schemas.openxmlformats.org/officeDocument/2006/relationships/oleObject" Target="../embeddings/oleObject197.bin"/><Relationship Id="rId7" Type="http://schemas.openxmlformats.org/officeDocument/2006/relationships/oleObject" Target="../embeddings/oleObject199.bin"/><Relationship Id="rId12" Type="http://schemas.openxmlformats.org/officeDocument/2006/relationships/image" Target="../media/image235.emf"/><Relationship Id="rId17" Type="http://schemas.openxmlformats.org/officeDocument/2006/relationships/image" Target="../media/image238.png"/><Relationship Id="rId2" Type="http://schemas.openxmlformats.org/officeDocument/2006/relationships/slideLayout" Target="../slideLayouts/slideLayout2.xml"/><Relationship Id="rId16" Type="http://schemas.openxmlformats.org/officeDocument/2006/relationships/image" Target="../media/image237.emf"/><Relationship Id="rId1" Type="http://schemas.openxmlformats.org/officeDocument/2006/relationships/vmlDrawing" Target="../drawings/vmlDrawing29.vml"/><Relationship Id="rId6" Type="http://schemas.openxmlformats.org/officeDocument/2006/relationships/image" Target="../media/image232.emf"/><Relationship Id="rId11" Type="http://schemas.openxmlformats.org/officeDocument/2006/relationships/oleObject" Target="../embeddings/oleObject201.bin"/><Relationship Id="rId5" Type="http://schemas.openxmlformats.org/officeDocument/2006/relationships/oleObject" Target="../embeddings/oleObject198.bin"/><Relationship Id="rId15" Type="http://schemas.openxmlformats.org/officeDocument/2006/relationships/oleObject" Target="../embeddings/oleObject203.bin"/><Relationship Id="rId10" Type="http://schemas.openxmlformats.org/officeDocument/2006/relationships/image" Target="../media/image234.emf"/><Relationship Id="rId4" Type="http://schemas.openxmlformats.org/officeDocument/2006/relationships/image" Target="../media/image231.wmf"/><Relationship Id="rId9" Type="http://schemas.openxmlformats.org/officeDocument/2006/relationships/oleObject" Target="../embeddings/oleObject200.bin"/><Relationship Id="rId14" Type="http://schemas.openxmlformats.org/officeDocument/2006/relationships/image" Target="../media/image236.emf"/></Relationships>
</file>

<file path=ppt/slides/_rels/slide36.xml.rels><?xml version="1.0" encoding="UTF-8" standalone="yes"?>
<Relationships xmlns="http://schemas.openxmlformats.org/package/2006/relationships"><Relationship Id="rId8" Type="http://schemas.openxmlformats.org/officeDocument/2006/relationships/image" Target="../media/image239.wmf"/><Relationship Id="rId3" Type="http://schemas.openxmlformats.org/officeDocument/2006/relationships/image" Target="../media/image240.png"/><Relationship Id="rId7" Type="http://schemas.openxmlformats.org/officeDocument/2006/relationships/oleObject" Target="../embeddings/oleObject204.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37.xml.rels><?xml version="1.0" encoding="UTF-8" standalone="yes"?>
<Relationships xmlns="http://schemas.openxmlformats.org/package/2006/relationships"><Relationship Id="rId8" Type="http://schemas.openxmlformats.org/officeDocument/2006/relationships/image" Target="../media/image246.emf"/><Relationship Id="rId3" Type="http://schemas.openxmlformats.org/officeDocument/2006/relationships/oleObject" Target="../embeddings/oleObject205.bin"/><Relationship Id="rId7" Type="http://schemas.openxmlformats.org/officeDocument/2006/relationships/oleObject" Target="../embeddings/oleObject207.bin"/><Relationship Id="rId12" Type="http://schemas.openxmlformats.org/officeDocument/2006/relationships/image" Target="../media/image248.e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245.emf"/><Relationship Id="rId11" Type="http://schemas.openxmlformats.org/officeDocument/2006/relationships/oleObject" Target="../embeddings/oleObject209.bin"/><Relationship Id="rId5" Type="http://schemas.openxmlformats.org/officeDocument/2006/relationships/oleObject" Target="../embeddings/oleObject206.bin"/><Relationship Id="rId10" Type="http://schemas.openxmlformats.org/officeDocument/2006/relationships/image" Target="../media/image247.emf"/><Relationship Id="rId4" Type="http://schemas.openxmlformats.org/officeDocument/2006/relationships/image" Target="../media/image244.emf"/><Relationship Id="rId9" Type="http://schemas.openxmlformats.org/officeDocument/2006/relationships/oleObject" Target="../embeddings/oleObject208.bin"/></Relationships>
</file>

<file path=ppt/slides/_rels/slide38.xml.rels><?xml version="1.0" encoding="UTF-8" standalone="yes"?>
<Relationships xmlns="http://schemas.openxmlformats.org/package/2006/relationships"><Relationship Id="rId8" Type="http://schemas.openxmlformats.org/officeDocument/2006/relationships/image" Target="../media/image251.wmf"/><Relationship Id="rId3" Type="http://schemas.openxmlformats.org/officeDocument/2006/relationships/oleObject" Target="../embeddings/oleObject210.bin"/><Relationship Id="rId7" Type="http://schemas.openxmlformats.org/officeDocument/2006/relationships/oleObject" Target="../embeddings/oleObject212.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250.wmf"/><Relationship Id="rId5" Type="http://schemas.openxmlformats.org/officeDocument/2006/relationships/oleObject" Target="../embeddings/oleObject211.bin"/><Relationship Id="rId4" Type="http://schemas.openxmlformats.org/officeDocument/2006/relationships/image" Target="../media/image249.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8.emf"/><Relationship Id="rId17" Type="http://schemas.openxmlformats.org/officeDocument/2006/relationships/image" Target="../media/image11.emf"/><Relationship Id="rId2" Type="http://schemas.openxmlformats.org/officeDocument/2006/relationships/slideLayout" Target="../slideLayouts/slideLayout2.xml"/><Relationship Id="rId16" Type="http://schemas.openxmlformats.org/officeDocument/2006/relationships/image" Target="../media/image10.emf"/><Relationship Id="rId1" Type="http://schemas.openxmlformats.org/officeDocument/2006/relationships/vmlDrawing" Target="../drawings/vmlDrawing3.vml"/><Relationship Id="rId6" Type="http://schemas.openxmlformats.org/officeDocument/2006/relationships/image" Target="../media/image5.e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0.bin"/><Relationship Id="rId10" Type="http://schemas.openxmlformats.org/officeDocument/2006/relationships/image" Target="../media/image7.emf"/><Relationship Id="rId4" Type="http://schemas.openxmlformats.org/officeDocument/2006/relationships/image" Target="../media/image4.emf"/><Relationship Id="rId9" Type="http://schemas.openxmlformats.org/officeDocument/2006/relationships/oleObject" Target="../embeddings/oleObject7.bin"/><Relationship Id="rId14" Type="http://schemas.openxmlformats.org/officeDocument/2006/relationships/image" Target="../media/image9.emf"/></Relationships>
</file>

<file path=ppt/slides/_rels/slide40.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57.emf"/><Relationship Id="rId13" Type="http://schemas.openxmlformats.org/officeDocument/2006/relationships/oleObject" Target="../embeddings/oleObject218.bin"/><Relationship Id="rId3" Type="http://schemas.openxmlformats.org/officeDocument/2006/relationships/oleObject" Target="../embeddings/oleObject213.bin"/><Relationship Id="rId7" Type="http://schemas.openxmlformats.org/officeDocument/2006/relationships/oleObject" Target="../embeddings/oleObject215.bin"/><Relationship Id="rId12" Type="http://schemas.openxmlformats.org/officeDocument/2006/relationships/image" Target="../media/image259.emf"/><Relationship Id="rId2" Type="http://schemas.openxmlformats.org/officeDocument/2006/relationships/slideLayout" Target="../slideLayouts/slideLayout2.xml"/><Relationship Id="rId16" Type="http://schemas.openxmlformats.org/officeDocument/2006/relationships/image" Target="../media/image261.emf"/><Relationship Id="rId1" Type="http://schemas.openxmlformats.org/officeDocument/2006/relationships/vmlDrawing" Target="../drawings/vmlDrawing33.vml"/><Relationship Id="rId6" Type="http://schemas.openxmlformats.org/officeDocument/2006/relationships/image" Target="../media/image256.emf"/><Relationship Id="rId11" Type="http://schemas.openxmlformats.org/officeDocument/2006/relationships/oleObject" Target="../embeddings/oleObject217.bin"/><Relationship Id="rId5" Type="http://schemas.openxmlformats.org/officeDocument/2006/relationships/oleObject" Target="../embeddings/oleObject214.bin"/><Relationship Id="rId15" Type="http://schemas.openxmlformats.org/officeDocument/2006/relationships/oleObject" Target="../embeddings/oleObject219.bin"/><Relationship Id="rId10" Type="http://schemas.openxmlformats.org/officeDocument/2006/relationships/image" Target="../media/image258.emf"/><Relationship Id="rId4" Type="http://schemas.openxmlformats.org/officeDocument/2006/relationships/image" Target="../media/image255.emf"/><Relationship Id="rId9" Type="http://schemas.openxmlformats.org/officeDocument/2006/relationships/oleObject" Target="../embeddings/oleObject216.bin"/><Relationship Id="rId14" Type="http://schemas.openxmlformats.org/officeDocument/2006/relationships/image" Target="../media/image260.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20.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263.emf"/><Relationship Id="rId5" Type="http://schemas.openxmlformats.org/officeDocument/2006/relationships/oleObject" Target="../embeddings/oleObject221.bin"/><Relationship Id="rId4" Type="http://schemas.openxmlformats.org/officeDocument/2006/relationships/image" Target="../media/image262.e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224.bin"/><Relationship Id="rId13" Type="http://schemas.openxmlformats.org/officeDocument/2006/relationships/image" Target="../media/image268.emf"/><Relationship Id="rId18" Type="http://schemas.openxmlformats.org/officeDocument/2006/relationships/oleObject" Target="../embeddings/oleObject229.bin"/><Relationship Id="rId3" Type="http://schemas.openxmlformats.org/officeDocument/2006/relationships/audio" Target="../media/audio1.wav"/><Relationship Id="rId21" Type="http://schemas.openxmlformats.org/officeDocument/2006/relationships/image" Target="../media/image272.emf"/><Relationship Id="rId7" Type="http://schemas.openxmlformats.org/officeDocument/2006/relationships/image" Target="../media/image265.emf"/><Relationship Id="rId12" Type="http://schemas.openxmlformats.org/officeDocument/2006/relationships/oleObject" Target="../embeddings/oleObject226.bin"/><Relationship Id="rId17" Type="http://schemas.openxmlformats.org/officeDocument/2006/relationships/image" Target="../media/image270.emf"/><Relationship Id="rId2" Type="http://schemas.openxmlformats.org/officeDocument/2006/relationships/slideLayout" Target="../slideLayouts/slideLayout2.xml"/><Relationship Id="rId16" Type="http://schemas.openxmlformats.org/officeDocument/2006/relationships/oleObject" Target="../embeddings/oleObject228.bin"/><Relationship Id="rId20" Type="http://schemas.openxmlformats.org/officeDocument/2006/relationships/oleObject" Target="../embeddings/oleObject230.bin"/><Relationship Id="rId1" Type="http://schemas.openxmlformats.org/officeDocument/2006/relationships/vmlDrawing" Target="../drawings/vmlDrawing35.vml"/><Relationship Id="rId6" Type="http://schemas.openxmlformats.org/officeDocument/2006/relationships/oleObject" Target="../embeddings/oleObject223.bin"/><Relationship Id="rId11" Type="http://schemas.openxmlformats.org/officeDocument/2006/relationships/image" Target="../media/image267.emf"/><Relationship Id="rId5" Type="http://schemas.openxmlformats.org/officeDocument/2006/relationships/image" Target="../media/image264.emf"/><Relationship Id="rId15" Type="http://schemas.openxmlformats.org/officeDocument/2006/relationships/image" Target="../media/image269.emf"/><Relationship Id="rId23" Type="http://schemas.openxmlformats.org/officeDocument/2006/relationships/image" Target="../media/image273.emf"/><Relationship Id="rId10" Type="http://schemas.openxmlformats.org/officeDocument/2006/relationships/oleObject" Target="../embeddings/oleObject225.bin"/><Relationship Id="rId19" Type="http://schemas.openxmlformats.org/officeDocument/2006/relationships/image" Target="../media/image271.emf"/><Relationship Id="rId4" Type="http://schemas.openxmlformats.org/officeDocument/2006/relationships/oleObject" Target="../embeddings/oleObject222.bin"/><Relationship Id="rId9" Type="http://schemas.openxmlformats.org/officeDocument/2006/relationships/image" Target="../media/image266.emf"/><Relationship Id="rId14" Type="http://schemas.openxmlformats.org/officeDocument/2006/relationships/oleObject" Target="../embeddings/oleObject227.bin"/><Relationship Id="rId22" Type="http://schemas.openxmlformats.org/officeDocument/2006/relationships/oleObject" Target="../embeddings/oleObject231.bin"/></Relationships>
</file>

<file path=ppt/slides/_rels/slide45.xml.rels><?xml version="1.0" encoding="UTF-8" standalone="yes"?>
<Relationships xmlns="http://schemas.openxmlformats.org/package/2006/relationships"><Relationship Id="rId8" Type="http://schemas.openxmlformats.org/officeDocument/2006/relationships/image" Target="../media/image276.emf"/><Relationship Id="rId3" Type="http://schemas.openxmlformats.org/officeDocument/2006/relationships/oleObject" Target="../embeddings/oleObject232.bin"/><Relationship Id="rId7" Type="http://schemas.openxmlformats.org/officeDocument/2006/relationships/oleObject" Target="../embeddings/oleObject234.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275.emf"/><Relationship Id="rId5" Type="http://schemas.openxmlformats.org/officeDocument/2006/relationships/oleObject" Target="../embeddings/oleObject233.bin"/><Relationship Id="rId4" Type="http://schemas.openxmlformats.org/officeDocument/2006/relationships/image" Target="../media/image274.emf"/></Relationships>
</file>

<file path=ppt/slides/_rels/slide46.xml.rels><?xml version="1.0" encoding="UTF-8" standalone="yes"?>
<Relationships xmlns="http://schemas.openxmlformats.org/package/2006/relationships"><Relationship Id="rId8" Type="http://schemas.openxmlformats.org/officeDocument/2006/relationships/image" Target="../media/image279.emf"/><Relationship Id="rId13" Type="http://schemas.openxmlformats.org/officeDocument/2006/relationships/oleObject" Target="../embeddings/oleObject240.bin"/><Relationship Id="rId18" Type="http://schemas.openxmlformats.org/officeDocument/2006/relationships/image" Target="../media/image284.emf"/><Relationship Id="rId3" Type="http://schemas.openxmlformats.org/officeDocument/2006/relationships/oleObject" Target="../embeddings/oleObject235.bin"/><Relationship Id="rId7" Type="http://schemas.openxmlformats.org/officeDocument/2006/relationships/oleObject" Target="../embeddings/oleObject237.bin"/><Relationship Id="rId12" Type="http://schemas.openxmlformats.org/officeDocument/2006/relationships/image" Target="../media/image281.emf"/><Relationship Id="rId17" Type="http://schemas.openxmlformats.org/officeDocument/2006/relationships/oleObject" Target="../embeddings/oleObject242.bin"/><Relationship Id="rId2" Type="http://schemas.openxmlformats.org/officeDocument/2006/relationships/slideLayout" Target="../slideLayouts/slideLayout2.xml"/><Relationship Id="rId16" Type="http://schemas.openxmlformats.org/officeDocument/2006/relationships/image" Target="../media/image283.emf"/><Relationship Id="rId1" Type="http://schemas.openxmlformats.org/officeDocument/2006/relationships/vmlDrawing" Target="../drawings/vmlDrawing37.vml"/><Relationship Id="rId6" Type="http://schemas.openxmlformats.org/officeDocument/2006/relationships/image" Target="../media/image278.emf"/><Relationship Id="rId11" Type="http://schemas.openxmlformats.org/officeDocument/2006/relationships/oleObject" Target="../embeddings/oleObject239.bin"/><Relationship Id="rId5" Type="http://schemas.openxmlformats.org/officeDocument/2006/relationships/oleObject" Target="../embeddings/oleObject236.bin"/><Relationship Id="rId15" Type="http://schemas.openxmlformats.org/officeDocument/2006/relationships/oleObject" Target="../embeddings/oleObject241.bin"/><Relationship Id="rId10" Type="http://schemas.openxmlformats.org/officeDocument/2006/relationships/image" Target="../media/image280.emf"/><Relationship Id="rId4" Type="http://schemas.openxmlformats.org/officeDocument/2006/relationships/image" Target="../media/image277.emf"/><Relationship Id="rId9" Type="http://schemas.openxmlformats.org/officeDocument/2006/relationships/oleObject" Target="../embeddings/oleObject238.bin"/><Relationship Id="rId14" Type="http://schemas.openxmlformats.org/officeDocument/2006/relationships/image" Target="../media/image282.emf"/></Relationships>
</file>

<file path=ppt/slides/_rels/slide47.xml.rels><?xml version="1.0" encoding="UTF-8" standalone="yes"?>
<Relationships xmlns="http://schemas.openxmlformats.org/package/2006/relationships"><Relationship Id="rId8" Type="http://schemas.openxmlformats.org/officeDocument/2006/relationships/image" Target="../media/image287.emf"/><Relationship Id="rId13" Type="http://schemas.openxmlformats.org/officeDocument/2006/relationships/oleObject" Target="../embeddings/oleObject248.bin"/><Relationship Id="rId18" Type="http://schemas.openxmlformats.org/officeDocument/2006/relationships/image" Target="../media/image292.emf"/><Relationship Id="rId3" Type="http://schemas.openxmlformats.org/officeDocument/2006/relationships/oleObject" Target="../embeddings/oleObject243.bin"/><Relationship Id="rId21" Type="http://schemas.openxmlformats.org/officeDocument/2006/relationships/oleObject" Target="../embeddings/oleObject252.bin"/><Relationship Id="rId7" Type="http://schemas.openxmlformats.org/officeDocument/2006/relationships/oleObject" Target="../embeddings/oleObject245.bin"/><Relationship Id="rId12" Type="http://schemas.openxmlformats.org/officeDocument/2006/relationships/image" Target="../media/image289.emf"/><Relationship Id="rId17" Type="http://schemas.openxmlformats.org/officeDocument/2006/relationships/oleObject" Target="../embeddings/oleObject250.bin"/><Relationship Id="rId2" Type="http://schemas.openxmlformats.org/officeDocument/2006/relationships/slideLayout" Target="../slideLayouts/slideLayout2.xml"/><Relationship Id="rId16" Type="http://schemas.openxmlformats.org/officeDocument/2006/relationships/image" Target="../media/image291.emf"/><Relationship Id="rId20" Type="http://schemas.openxmlformats.org/officeDocument/2006/relationships/image" Target="../media/image293.emf"/><Relationship Id="rId1" Type="http://schemas.openxmlformats.org/officeDocument/2006/relationships/vmlDrawing" Target="../drawings/vmlDrawing38.vml"/><Relationship Id="rId6" Type="http://schemas.openxmlformats.org/officeDocument/2006/relationships/image" Target="../media/image286.emf"/><Relationship Id="rId11" Type="http://schemas.openxmlformats.org/officeDocument/2006/relationships/oleObject" Target="../embeddings/oleObject247.bin"/><Relationship Id="rId5" Type="http://schemas.openxmlformats.org/officeDocument/2006/relationships/oleObject" Target="../embeddings/oleObject244.bin"/><Relationship Id="rId15" Type="http://schemas.openxmlformats.org/officeDocument/2006/relationships/oleObject" Target="../embeddings/oleObject249.bin"/><Relationship Id="rId10" Type="http://schemas.openxmlformats.org/officeDocument/2006/relationships/image" Target="../media/image288.emf"/><Relationship Id="rId19" Type="http://schemas.openxmlformats.org/officeDocument/2006/relationships/oleObject" Target="../embeddings/oleObject251.bin"/><Relationship Id="rId4" Type="http://schemas.openxmlformats.org/officeDocument/2006/relationships/image" Target="../media/image285.emf"/><Relationship Id="rId9" Type="http://schemas.openxmlformats.org/officeDocument/2006/relationships/oleObject" Target="../embeddings/oleObject246.bin"/><Relationship Id="rId14" Type="http://schemas.openxmlformats.org/officeDocument/2006/relationships/image" Target="../media/image290.emf"/><Relationship Id="rId22" Type="http://schemas.openxmlformats.org/officeDocument/2006/relationships/image" Target="../media/image294.emf"/></Relationships>
</file>

<file path=ppt/slides/_rels/slide48.xml.rels><?xml version="1.0" encoding="UTF-8" standalone="yes"?>
<Relationships xmlns="http://schemas.openxmlformats.org/package/2006/relationships"><Relationship Id="rId8" Type="http://schemas.openxmlformats.org/officeDocument/2006/relationships/image" Target="../media/image297.emf"/><Relationship Id="rId3" Type="http://schemas.openxmlformats.org/officeDocument/2006/relationships/oleObject" Target="../embeddings/oleObject253.bin"/><Relationship Id="rId7" Type="http://schemas.openxmlformats.org/officeDocument/2006/relationships/oleObject" Target="../embeddings/oleObject255.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296.emf"/><Relationship Id="rId5" Type="http://schemas.openxmlformats.org/officeDocument/2006/relationships/oleObject" Target="../embeddings/oleObject254.bin"/><Relationship Id="rId10" Type="http://schemas.openxmlformats.org/officeDocument/2006/relationships/image" Target="../media/image298.emf"/><Relationship Id="rId4" Type="http://schemas.openxmlformats.org/officeDocument/2006/relationships/image" Target="../media/image295.emf"/><Relationship Id="rId9" Type="http://schemas.openxmlformats.org/officeDocument/2006/relationships/oleObject" Target="../embeddings/oleObject256.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oleObject" Target="../embeddings/oleObject16.bin"/><Relationship Id="rId18" Type="http://schemas.openxmlformats.org/officeDocument/2006/relationships/image" Target="../media/image19.emf"/><Relationship Id="rId3" Type="http://schemas.openxmlformats.org/officeDocument/2006/relationships/oleObject" Target="../embeddings/oleObject11.bin"/><Relationship Id="rId21" Type="http://schemas.openxmlformats.org/officeDocument/2006/relationships/oleObject" Target="../embeddings/oleObject20.bin"/><Relationship Id="rId7" Type="http://schemas.openxmlformats.org/officeDocument/2006/relationships/oleObject" Target="../embeddings/oleObject13.bin"/><Relationship Id="rId12" Type="http://schemas.openxmlformats.org/officeDocument/2006/relationships/image" Target="../media/image16.emf"/><Relationship Id="rId17" Type="http://schemas.openxmlformats.org/officeDocument/2006/relationships/oleObject" Target="../embeddings/oleObject18.bin"/><Relationship Id="rId2" Type="http://schemas.openxmlformats.org/officeDocument/2006/relationships/slideLayout" Target="../slideLayouts/slideLayout2.xml"/><Relationship Id="rId16" Type="http://schemas.openxmlformats.org/officeDocument/2006/relationships/image" Target="../media/image18.emf"/><Relationship Id="rId20" Type="http://schemas.openxmlformats.org/officeDocument/2006/relationships/image" Target="../media/image20.emf"/><Relationship Id="rId1" Type="http://schemas.openxmlformats.org/officeDocument/2006/relationships/vmlDrawing" Target="../drawings/vmlDrawing4.vml"/><Relationship Id="rId6" Type="http://schemas.openxmlformats.org/officeDocument/2006/relationships/image" Target="../media/image13.emf"/><Relationship Id="rId11" Type="http://schemas.openxmlformats.org/officeDocument/2006/relationships/oleObject" Target="../embeddings/oleObject15.bin"/><Relationship Id="rId24" Type="http://schemas.openxmlformats.org/officeDocument/2006/relationships/image" Target="../media/image22.emf"/><Relationship Id="rId5" Type="http://schemas.openxmlformats.org/officeDocument/2006/relationships/oleObject" Target="../embeddings/oleObject12.bin"/><Relationship Id="rId15" Type="http://schemas.openxmlformats.org/officeDocument/2006/relationships/oleObject" Target="../embeddings/oleObject17.bin"/><Relationship Id="rId23" Type="http://schemas.openxmlformats.org/officeDocument/2006/relationships/oleObject" Target="../embeddings/oleObject21.bin"/><Relationship Id="rId10" Type="http://schemas.openxmlformats.org/officeDocument/2006/relationships/image" Target="../media/image15.emf"/><Relationship Id="rId19" Type="http://schemas.openxmlformats.org/officeDocument/2006/relationships/oleObject" Target="../embeddings/oleObject19.bin"/><Relationship Id="rId4" Type="http://schemas.openxmlformats.org/officeDocument/2006/relationships/image" Target="../media/image12.emf"/><Relationship Id="rId9" Type="http://schemas.openxmlformats.org/officeDocument/2006/relationships/oleObject" Target="../embeddings/oleObject14.bin"/><Relationship Id="rId14" Type="http://schemas.openxmlformats.org/officeDocument/2006/relationships/image" Target="../media/image17.emf"/><Relationship Id="rId22"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3.emf"/></Relationships>
</file>

<file path=ppt/slides/_rels/slide7.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oleObject" Target="../embeddings/oleObject28.bin"/><Relationship Id="rId18" Type="http://schemas.openxmlformats.org/officeDocument/2006/relationships/image" Target="../media/image31.emf"/><Relationship Id="rId26" Type="http://schemas.openxmlformats.org/officeDocument/2006/relationships/image" Target="../media/image35.emf"/><Relationship Id="rId3" Type="http://schemas.openxmlformats.org/officeDocument/2006/relationships/oleObject" Target="../embeddings/oleObject23.bin"/><Relationship Id="rId21" Type="http://schemas.openxmlformats.org/officeDocument/2006/relationships/oleObject" Target="../embeddings/oleObject32.bin"/><Relationship Id="rId7" Type="http://schemas.openxmlformats.org/officeDocument/2006/relationships/oleObject" Target="../embeddings/oleObject25.bin"/><Relationship Id="rId12" Type="http://schemas.openxmlformats.org/officeDocument/2006/relationships/image" Target="../media/image28.emf"/><Relationship Id="rId17" Type="http://schemas.openxmlformats.org/officeDocument/2006/relationships/oleObject" Target="../embeddings/oleObject30.bin"/><Relationship Id="rId25" Type="http://schemas.openxmlformats.org/officeDocument/2006/relationships/oleObject" Target="../embeddings/oleObject34.bin"/><Relationship Id="rId2" Type="http://schemas.openxmlformats.org/officeDocument/2006/relationships/slideLayout" Target="../slideLayouts/slideLayout2.xml"/><Relationship Id="rId16" Type="http://schemas.openxmlformats.org/officeDocument/2006/relationships/image" Target="../media/image30.emf"/><Relationship Id="rId20" Type="http://schemas.openxmlformats.org/officeDocument/2006/relationships/image" Target="../media/image32.emf"/><Relationship Id="rId29" Type="http://schemas.openxmlformats.org/officeDocument/2006/relationships/oleObject" Target="../embeddings/oleObject36.bin"/><Relationship Id="rId1" Type="http://schemas.openxmlformats.org/officeDocument/2006/relationships/vmlDrawing" Target="../drawings/vmlDrawing6.vml"/><Relationship Id="rId6" Type="http://schemas.openxmlformats.org/officeDocument/2006/relationships/image" Target="../media/image25.emf"/><Relationship Id="rId11" Type="http://schemas.openxmlformats.org/officeDocument/2006/relationships/oleObject" Target="../embeddings/oleObject27.bin"/><Relationship Id="rId24" Type="http://schemas.openxmlformats.org/officeDocument/2006/relationships/image" Target="../media/image34.emf"/><Relationship Id="rId32" Type="http://schemas.openxmlformats.org/officeDocument/2006/relationships/image" Target="../media/image38.emf"/><Relationship Id="rId5" Type="http://schemas.openxmlformats.org/officeDocument/2006/relationships/oleObject" Target="../embeddings/oleObject24.bin"/><Relationship Id="rId15" Type="http://schemas.openxmlformats.org/officeDocument/2006/relationships/oleObject" Target="../embeddings/oleObject29.bin"/><Relationship Id="rId23" Type="http://schemas.openxmlformats.org/officeDocument/2006/relationships/oleObject" Target="../embeddings/oleObject33.bin"/><Relationship Id="rId28" Type="http://schemas.openxmlformats.org/officeDocument/2006/relationships/image" Target="../media/image36.emf"/><Relationship Id="rId10" Type="http://schemas.openxmlformats.org/officeDocument/2006/relationships/image" Target="../media/image27.emf"/><Relationship Id="rId19" Type="http://schemas.openxmlformats.org/officeDocument/2006/relationships/oleObject" Target="../embeddings/oleObject31.bin"/><Relationship Id="rId31" Type="http://schemas.openxmlformats.org/officeDocument/2006/relationships/oleObject" Target="../embeddings/oleObject37.bin"/><Relationship Id="rId4" Type="http://schemas.openxmlformats.org/officeDocument/2006/relationships/image" Target="../media/image24.emf"/><Relationship Id="rId9" Type="http://schemas.openxmlformats.org/officeDocument/2006/relationships/oleObject" Target="../embeddings/oleObject26.bin"/><Relationship Id="rId14" Type="http://schemas.openxmlformats.org/officeDocument/2006/relationships/image" Target="../media/image29.emf"/><Relationship Id="rId22" Type="http://schemas.openxmlformats.org/officeDocument/2006/relationships/image" Target="../media/image33.emf"/><Relationship Id="rId27" Type="http://schemas.openxmlformats.org/officeDocument/2006/relationships/oleObject" Target="../embeddings/oleObject35.bin"/><Relationship Id="rId30" Type="http://schemas.openxmlformats.org/officeDocument/2006/relationships/image" Target="../media/image37.emf"/></Relationships>
</file>

<file path=ppt/slides/_rels/slide8.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oleObject" Target="../embeddings/oleObject43.bin"/><Relationship Id="rId18" Type="http://schemas.openxmlformats.org/officeDocument/2006/relationships/image" Target="../media/image46.emf"/><Relationship Id="rId3" Type="http://schemas.openxmlformats.org/officeDocument/2006/relationships/oleObject" Target="../embeddings/oleObject38.bin"/><Relationship Id="rId7" Type="http://schemas.openxmlformats.org/officeDocument/2006/relationships/oleObject" Target="../embeddings/oleObject40.bin"/><Relationship Id="rId12" Type="http://schemas.openxmlformats.org/officeDocument/2006/relationships/image" Target="../media/image43.emf"/><Relationship Id="rId17" Type="http://schemas.openxmlformats.org/officeDocument/2006/relationships/oleObject" Target="../embeddings/oleObject45.bin"/><Relationship Id="rId2" Type="http://schemas.openxmlformats.org/officeDocument/2006/relationships/slideLayout" Target="../slideLayouts/slideLayout2.xml"/><Relationship Id="rId16" Type="http://schemas.openxmlformats.org/officeDocument/2006/relationships/image" Target="../media/image45.emf"/><Relationship Id="rId20" Type="http://schemas.openxmlformats.org/officeDocument/2006/relationships/image" Target="../media/image47.emf"/><Relationship Id="rId1" Type="http://schemas.openxmlformats.org/officeDocument/2006/relationships/vmlDrawing" Target="../drawings/vmlDrawing7.vml"/><Relationship Id="rId6" Type="http://schemas.openxmlformats.org/officeDocument/2006/relationships/image" Target="../media/image40.emf"/><Relationship Id="rId11" Type="http://schemas.openxmlformats.org/officeDocument/2006/relationships/oleObject" Target="../embeddings/oleObject42.bin"/><Relationship Id="rId5" Type="http://schemas.openxmlformats.org/officeDocument/2006/relationships/oleObject" Target="../embeddings/oleObject39.bin"/><Relationship Id="rId15" Type="http://schemas.openxmlformats.org/officeDocument/2006/relationships/oleObject" Target="../embeddings/oleObject44.bin"/><Relationship Id="rId10" Type="http://schemas.openxmlformats.org/officeDocument/2006/relationships/image" Target="../media/image42.emf"/><Relationship Id="rId19" Type="http://schemas.openxmlformats.org/officeDocument/2006/relationships/oleObject" Target="../embeddings/oleObject46.bin"/><Relationship Id="rId4" Type="http://schemas.openxmlformats.org/officeDocument/2006/relationships/image" Target="../media/image39.emf"/><Relationship Id="rId9" Type="http://schemas.openxmlformats.org/officeDocument/2006/relationships/oleObject" Target="../embeddings/oleObject41.bin"/><Relationship Id="rId14" Type="http://schemas.openxmlformats.org/officeDocument/2006/relationships/image" Target="../media/image44.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0.emf"/><Relationship Id="rId5" Type="http://schemas.openxmlformats.org/officeDocument/2006/relationships/image" Target="../media/image49.png"/><Relationship Id="rId4" Type="http://schemas.openxmlformats.org/officeDocument/2006/relationships/image" Target="../media/image4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0" y="652463"/>
            <a:ext cx="9144000" cy="97631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kumimoji="1" lang="zh-CN" altLang="en-US" sz="5800" b="1" dirty="0">
                <a:solidFill>
                  <a:srgbClr val="FF3300"/>
                </a:solidFill>
                <a:effectLst>
                  <a:outerShdw blurRad="38100" dist="38100" dir="2700000" algn="tl">
                    <a:srgbClr val="000000"/>
                  </a:outerShdw>
                </a:effectLst>
                <a:latin typeface="Times New Roman" pitchFamily="18" charset="0"/>
                <a:ea typeface="隶书" pitchFamily="49" charset="-122"/>
              </a:rPr>
              <a:t>大学物理   电磁学</a:t>
            </a:r>
          </a:p>
        </p:txBody>
      </p:sp>
      <p:sp>
        <p:nvSpPr>
          <p:cNvPr id="2" name="矩形 1"/>
          <p:cNvSpPr/>
          <p:nvPr/>
        </p:nvSpPr>
        <p:spPr>
          <a:xfrm>
            <a:off x="719138" y="1989138"/>
            <a:ext cx="7705725" cy="4041775"/>
          </a:xfrm>
          <a:prstGeom prst="rect">
            <a:avLst/>
          </a:prstGeom>
        </p:spPr>
        <p:txBody>
          <a:bodyPr>
            <a:spAutoFit/>
          </a:bodyPr>
          <a:lstStyle/>
          <a:p>
            <a:pPr marL="457200" indent="-457200">
              <a:lnSpc>
                <a:spcPts val="3360"/>
              </a:lnSpc>
              <a:spcAft>
                <a:spcPts val="1200"/>
              </a:spcAft>
              <a:buFont typeface="Arial" panose="020B0604020202020204" pitchFamily="34" charset="0"/>
              <a:buChar char="•"/>
              <a:defRPr/>
            </a:pPr>
            <a:r>
              <a:rPr lang="zh-CN" altLang="en-US" sz="2800" b="1" dirty="0">
                <a:solidFill>
                  <a:schemeClr val="bg1">
                    <a:lumMod val="95000"/>
                  </a:schemeClr>
                </a:solidFill>
                <a:ea typeface="宋体" charset="-122"/>
              </a:rPr>
              <a:t>电磁学是研究电和磁的相互作用现象，及其规律和应用的物理学分支学科。</a:t>
            </a:r>
            <a:endParaRPr lang="en-US" altLang="zh-CN" sz="2800" b="1" dirty="0">
              <a:solidFill>
                <a:schemeClr val="bg1">
                  <a:lumMod val="95000"/>
                </a:schemeClr>
              </a:solidFill>
              <a:ea typeface="宋体" charset="-122"/>
            </a:endParaRPr>
          </a:p>
          <a:p>
            <a:pPr marL="457200" indent="-457200">
              <a:lnSpc>
                <a:spcPts val="3360"/>
              </a:lnSpc>
              <a:spcAft>
                <a:spcPts val="1200"/>
              </a:spcAft>
              <a:buFont typeface="Arial" panose="020B0604020202020204" pitchFamily="34" charset="0"/>
              <a:buChar char="•"/>
              <a:defRPr/>
            </a:pPr>
            <a:r>
              <a:rPr lang="zh-CN" altLang="en-US" sz="2800" b="1" dirty="0">
                <a:solidFill>
                  <a:schemeClr val="bg1">
                    <a:lumMod val="95000"/>
                  </a:schemeClr>
                </a:solidFill>
                <a:ea typeface="宋体" charset="-122"/>
              </a:rPr>
              <a:t>它是电子技术</a:t>
            </a:r>
            <a:r>
              <a:rPr lang="zh-CN" altLang="en-US" sz="2800" b="1">
                <a:solidFill>
                  <a:schemeClr val="bg1">
                    <a:lumMod val="95000"/>
                  </a:schemeClr>
                </a:solidFill>
                <a:ea typeface="宋体" charset="-122"/>
              </a:rPr>
              <a:t>、电气与控制工程、通信与微波技术、光电技术的主要物理</a:t>
            </a:r>
            <a:r>
              <a:rPr lang="zh-CN" altLang="en-US" sz="2800" b="1" dirty="0">
                <a:solidFill>
                  <a:schemeClr val="bg1">
                    <a:lumMod val="95000"/>
                  </a:schemeClr>
                </a:solidFill>
                <a:ea typeface="宋体" charset="-122"/>
              </a:rPr>
              <a:t>基础。</a:t>
            </a:r>
            <a:endParaRPr lang="en-US" altLang="zh-CN" sz="2800" b="1" dirty="0">
              <a:solidFill>
                <a:schemeClr val="bg1">
                  <a:lumMod val="95000"/>
                </a:schemeClr>
              </a:solidFill>
              <a:ea typeface="宋体" charset="-122"/>
            </a:endParaRPr>
          </a:p>
          <a:p>
            <a:pPr marL="457200" indent="-457200">
              <a:lnSpc>
                <a:spcPts val="3360"/>
              </a:lnSpc>
              <a:spcAft>
                <a:spcPts val="1200"/>
              </a:spcAft>
              <a:buFont typeface="Arial" panose="020B0604020202020204" pitchFamily="34" charset="0"/>
              <a:buChar char="•"/>
              <a:defRPr/>
            </a:pPr>
            <a:r>
              <a:rPr lang="zh-CN" altLang="en-US" sz="2800" b="1" dirty="0">
                <a:solidFill>
                  <a:schemeClr val="bg1">
                    <a:lumMod val="95000"/>
                  </a:schemeClr>
                </a:solidFill>
                <a:ea typeface="宋体" charset="-122"/>
              </a:rPr>
              <a:t>本课程包括</a:t>
            </a:r>
            <a:r>
              <a:rPr lang="zh-CN" altLang="en-US" sz="2800" b="1" dirty="0">
                <a:solidFill>
                  <a:srgbClr val="FFC000"/>
                </a:solidFill>
                <a:ea typeface="宋体" charset="-122"/>
              </a:rPr>
              <a:t>静电场、静磁场、变化的电磁和变化的磁场</a:t>
            </a:r>
            <a:r>
              <a:rPr lang="zh-CN" altLang="en-US" sz="2800" b="1" dirty="0">
                <a:solidFill>
                  <a:schemeClr val="bg1">
                    <a:lumMod val="95000"/>
                  </a:schemeClr>
                </a:solidFill>
                <a:ea typeface="宋体" charset="-122"/>
              </a:rPr>
              <a:t>，最后引出麦克斯韦方程组。</a:t>
            </a:r>
            <a:endParaRPr lang="en-US" altLang="zh-CN" sz="2800" b="1" dirty="0">
              <a:solidFill>
                <a:schemeClr val="bg1">
                  <a:lumMod val="95000"/>
                </a:schemeClr>
              </a:solidFill>
              <a:ea typeface="宋体" charset="-122"/>
            </a:endParaRPr>
          </a:p>
          <a:p>
            <a:pPr marL="457200" indent="-457200">
              <a:lnSpc>
                <a:spcPts val="3360"/>
              </a:lnSpc>
              <a:spcAft>
                <a:spcPts val="1200"/>
              </a:spcAft>
              <a:buFont typeface="Arial" panose="020B0604020202020204" pitchFamily="34" charset="0"/>
              <a:buChar char="•"/>
              <a:defRPr/>
            </a:pPr>
            <a:r>
              <a:rPr lang="zh-CN" altLang="en-US" sz="2800" b="1" dirty="0">
                <a:solidFill>
                  <a:schemeClr val="bg1">
                    <a:lumMod val="95000"/>
                  </a:schemeClr>
                </a:solidFill>
                <a:ea typeface="宋体" charset="-122"/>
              </a:rPr>
              <a:t>电磁学强调高等数学中多元函数积分、曲线曲面积分和矢量场论知识的应用。</a:t>
            </a:r>
          </a:p>
        </p:txBody>
      </p:sp>
    </p:spTree>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9"/>
          <p:cNvSpPr txBox="1">
            <a:spLocks noChangeArrowheads="1"/>
          </p:cNvSpPr>
          <p:nvPr/>
        </p:nvSpPr>
        <p:spPr bwMode="auto">
          <a:xfrm>
            <a:off x="190500" y="115888"/>
            <a:ext cx="3048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二</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电场强度</a:t>
            </a:r>
          </a:p>
        </p:txBody>
      </p:sp>
      <p:sp>
        <p:nvSpPr>
          <p:cNvPr id="11267" name="Rectangle 2"/>
          <p:cNvSpPr>
            <a:spLocks noChangeArrowheads="1"/>
          </p:cNvSpPr>
          <p:nvPr/>
        </p:nvSpPr>
        <p:spPr bwMode="auto">
          <a:xfrm>
            <a:off x="1635125" y="4932363"/>
            <a:ext cx="51054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400" b="1">
                <a:solidFill>
                  <a:schemeClr val="bg1"/>
                </a:solidFill>
                <a:latin typeface="宋体" pitchFamily="2" charset="-122"/>
              </a:rPr>
              <a:t>电场中某点的电场强度的大小等于单位电荷在该点受力的大小，其方向为正电荷在该点受力的方向。 </a:t>
            </a:r>
          </a:p>
        </p:txBody>
      </p:sp>
      <p:sp>
        <p:nvSpPr>
          <p:cNvPr id="11268" name="Text Box 9"/>
          <p:cNvSpPr txBox="1">
            <a:spLocks noChangeArrowheads="1"/>
          </p:cNvSpPr>
          <p:nvPr/>
        </p:nvSpPr>
        <p:spPr bwMode="auto">
          <a:xfrm>
            <a:off x="685800" y="5024438"/>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定义：</a:t>
            </a:r>
          </a:p>
        </p:txBody>
      </p:sp>
      <p:grpSp>
        <p:nvGrpSpPr>
          <p:cNvPr id="11269" name="Group 12"/>
          <p:cNvGrpSpPr>
            <a:grpSpLocks/>
          </p:cNvGrpSpPr>
          <p:nvPr/>
        </p:nvGrpSpPr>
        <p:grpSpPr bwMode="auto">
          <a:xfrm>
            <a:off x="6851650" y="5176838"/>
            <a:ext cx="1676400" cy="1066800"/>
            <a:chOff x="4368" y="252"/>
            <a:chExt cx="1056" cy="672"/>
          </a:xfrm>
        </p:grpSpPr>
        <p:graphicFrame>
          <p:nvGraphicFramePr>
            <p:cNvPr id="11273" name="Object 13"/>
            <p:cNvGraphicFramePr>
              <a:graphicFrameLocks/>
            </p:cNvGraphicFramePr>
            <p:nvPr/>
          </p:nvGraphicFramePr>
          <p:xfrm>
            <a:off x="4555" y="300"/>
            <a:ext cx="617" cy="585"/>
          </p:xfrm>
          <a:graphic>
            <a:graphicData uri="http://schemas.openxmlformats.org/presentationml/2006/ole">
              <mc:AlternateContent xmlns:mc="http://schemas.openxmlformats.org/markup-compatibility/2006">
                <mc:Choice xmlns:v="urn:schemas-microsoft-com:vml" Requires="v">
                  <p:oleObj spid="_x0000_s92163" name="Equation" r:id="rId3" imgW="876228" imgH="819248" progId="Equation.3">
                    <p:embed/>
                  </p:oleObj>
                </mc:Choice>
                <mc:Fallback>
                  <p:oleObj name="Equation" r:id="rId3" imgW="876228" imgH="819248" progId="Equation.3">
                    <p:embed/>
                    <p:pic>
                      <p:nvPicPr>
                        <p:cNvPr id="11273" name="Object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5" y="300"/>
                          <a:ext cx="617" cy="585"/>
                        </a:xfrm>
                        <a:prstGeom prst="rect">
                          <a:avLst/>
                        </a:prstGeom>
                        <a:noFill/>
                        <a:ln>
                          <a:noFill/>
                        </a:ln>
                        <a:extLst>
                          <a:ext uri="{909E8E84-426E-40DD-AFC4-6F175D3DCCD1}">
                            <a14:hiddenFill xmlns:a14="http://schemas.microsoft.com/office/drawing/2010/main">
                              <a:solidFill>
                                <a:srgbClr val="336699"/>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sp>
          <p:nvSpPr>
            <p:cNvPr id="11274" name="Rectangle 14"/>
            <p:cNvSpPr>
              <a:spLocks noChangeArrowheads="1"/>
            </p:cNvSpPr>
            <p:nvPr/>
          </p:nvSpPr>
          <p:spPr bwMode="auto">
            <a:xfrm>
              <a:off x="4368" y="252"/>
              <a:ext cx="1056" cy="67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270" name="矩形 7"/>
          <p:cNvSpPr>
            <a:spLocks noChangeArrowheads="1"/>
          </p:cNvSpPr>
          <p:nvPr/>
        </p:nvSpPr>
        <p:spPr bwMode="auto">
          <a:xfrm>
            <a:off x="527050" y="635000"/>
            <a:ext cx="81486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2400" b="1">
                <a:solidFill>
                  <a:schemeClr val="bg1"/>
                </a:solidFill>
                <a:latin typeface="宋体" pitchFamily="2" charset="-122"/>
              </a:rPr>
              <a:t>电场对位于其中的带电体有力的作用，从电场力的性质出发来定量地描述电场引入电场强度矢量的概念。</a:t>
            </a:r>
            <a:endParaRPr lang="zh-CN" altLang="en-US" sz="2400"/>
          </a:p>
        </p:txBody>
      </p:sp>
      <p:sp>
        <p:nvSpPr>
          <p:cNvPr id="11272" name="TextBox 8"/>
          <p:cNvSpPr txBox="1">
            <a:spLocks noChangeArrowheads="1"/>
          </p:cNvSpPr>
          <p:nvPr/>
        </p:nvSpPr>
        <p:spPr bwMode="auto">
          <a:xfrm>
            <a:off x="454819" y="3492233"/>
            <a:ext cx="82931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试探电荷所受的力的大小和方向只与其所在的位置有关，与试探电荷大小、正负无关，这个矢量反映电场中空间各个确定的点本身的性质。</a:t>
            </a:r>
            <a:endParaRPr lang="zh-CN" altLang="en-US" sz="2400" b="1" i="1" dirty="0">
              <a:solidFill>
                <a:schemeClr val="bg1"/>
              </a:solidFill>
            </a:endParaRPr>
          </a:p>
        </p:txBody>
      </p:sp>
      <p:sp>
        <p:nvSpPr>
          <p:cNvPr id="11" name="TextBox 8"/>
          <p:cNvSpPr txBox="1">
            <a:spLocks noChangeArrowheads="1"/>
          </p:cNvSpPr>
          <p:nvPr/>
        </p:nvSpPr>
        <p:spPr bwMode="auto">
          <a:xfrm>
            <a:off x="557991" y="1700808"/>
            <a:ext cx="82931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rgbClr val="FFFF00"/>
                </a:solidFill>
              </a:rPr>
              <a:t>试探电荷</a:t>
            </a:r>
            <a:endParaRPr lang="en-US" altLang="zh-CN" sz="2400" b="1" dirty="0">
              <a:solidFill>
                <a:srgbClr val="FFFF00"/>
              </a:solidFill>
            </a:endParaRPr>
          </a:p>
          <a:p>
            <a:pPr eaLnBrk="1" hangingPunct="1"/>
            <a:r>
              <a:rPr lang="zh-CN" altLang="en-US" sz="2400" b="1" dirty="0">
                <a:solidFill>
                  <a:schemeClr val="bg1"/>
                </a:solidFill>
              </a:rPr>
              <a:t>为了定量研究电场，在电场中引入试探点电荷：</a:t>
            </a:r>
            <a:endParaRPr lang="en-US" altLang="zh-CN" sz="2400" b="1" dirty="0">
              <a:solidFill>
                <a:schemeClr val="bg1"/>
              </a:solidFill>
            </a:endParaRPr>
          </a:p>
          <a:p>
            <a:pPr marL="342900" indent="-342900" eaLnBrk="1" hangingPunct="1">
              <a:buFont typeface="Arial" pitchFamily="34" charset="0"/>
              <a:buChar char="•"/>
            </a:pPr>
            <a:r>
              <a:rPr lang="zh-CN" altLang="en-US" sz="2400" b="1" dirty="0">
                <a:solidFill>
                  <a:schemeClr val="bg1"/>
                </a:solidFill>
              </a:rPr>
              <a:t>电量充分小，以免改变被研究物体的电荷或电场分布；</a:t>
            </a:r>
            <a:endParaRPr lang="en-US" altLang="zh-CN" sz="2400" b="1" dirty="0">
              <a:solidFill>
                <a:schemeClr val="bg1"/>
              </a:solidFill>
            </a:endParaRPr>
          </a:p>
          <a:p>
            <a:pPr marL="342900" indent="-342900" eaLnBrk="1" hangingPunct="1">
              <a:buFont typeface="Arial" pitchFamily="34" charset="0"/>
              <a:buChar char="•"/>
            </a:pPr>
            <a:r>
              <a:rPr lang="zh-CN" altLang="en-US" sz="2400" b="1" dirty="0">
                <a:solidFill>
                  <a:schemeClr val="bg1"/>
                </a:solidFill>
              </a:rPr>
              <a:t>线度充分小，本身无电荷空间分布，即点电荷。</a:t>
            </a:r>
          </a:p>
        </p:txBody>
      </p:sp>
    </p:spTree>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1"/>
          <p:cNvSpPr txBox="1">
            <a:spLocks noChangeArrowheads="1"/>
          </p:cNvSpPr>
          <p:nvPr/>
        </p:nvSpPr>
        <p:spPr bwMode="auto">
          <a:xfrm>
            <a:off x="962025" y="549275"/>
            <a:ext cx="4148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电场强度的单位是</a:t>
            </a:r>
            <a:r>
              <a:rPr lang="en-US" altLang="zh-CN" sz="2400" b="1" dirty="0">
                <a:solidFill>
                  <a:srgbClr val="FFC000"/>
                </a:solidFill>
                <a:latin typeface="+mn-lt"/>
              </a:rPr>
              <a:t>V/m </a:t>
            </a:r>
            <a:r>
              <a:rPr lang="zh-CN" altLang="en-US" sz="2400" b="1" dirty="0">
                <a:solidFill>
                  <a:srgbClr val="FFC000"/>
                </a:solidFill>
                <a:latin typeface="+mn-lt"/>
              </a:rPr>
              <a:t>或</a:t>
            </a:r>
            <a:r>
              <a:rPr lang="en-US" altLang="zh-CN" sz="2400" b="1" dirty="0">
                <a:solidFill>
                  <a:srgbClr val="FFC000"/>
                </a:solidFill>
                <a:latin typeface="+mn-lt"/>
              </a:rPr>
              <a:t>N/C</a:t>
            </a:r>
            <a:endParaRPr lang="zh-CN" altLang="en-US" sz="2400" b="1" dirty="0">
              <a:solidFill>
                <a:srgbClr val="FFC000"/>
              </a:solidFill>
              <a:latin typeface="+mn-lt"/>
            </a:endParaRPr>
          </a:p>
        </p:txBody>
      </p:sp>
      <p:sp>
        <p:nvSpPr>
          <p:cNvPr id="12291" name="TextBox 2"/>
          <p:cNvSpPr txBox="1">
            <a:spLocks noChangeArrowheads="1"/>
          </p:cNvSpPr>
          <p:nvPr/>
        </p:nvSpPr>
        <p:spPr bwMode="auto">
          <a:xfrm>
            <a:off x="819150" y="1139825"/>
            <a:ext cx="75692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chemeClr val="bg1"/>
                </a:solidFill>
              </a:rPr>
              <a:t>电场是时空坐标的函数，本章讨论静电场，故：</a:t>
            </a:r>
            <a:endParaRPr lang="en-US" altLang="zh-CN" sz="2400" b="1">
              <a:solidFill>
                <a:schemeClr val="bg1"/>
              </a:solidFill>
            </a:endParaRPr>
          </a:p>
          <a:p>
            <a:pPr eaLnBrk="1" hangingPunct="1"/>
            <a:endParaRPr lang="en-US" altLang="zh-CN" sz="2400" b="1">
              <a:solidFill>
                <a:schemeClr val="bg1"/>
              </a:solidFill>
            </a:endParaRPr>
          </a:p>
          <a:p>
            <a:pPr eaLnBrk="1" hangingPunct="1"/>
            <a:endParaRPr lang="en-US" altLang="zh-CN" sz="2400" b="1">
              <a:solidFill>
                <a:schemeClr val="bg1"/>
              </a:solidFill>
            </a:endParaRPr>
          </a:p>
          <a:p>
            <a:pPr eaLnBrk="1" hangingPunct="1"/>
            <a:endParaRPr lang="en-US" altLang="zh-CN" sz="2400" b="1">
              <a:solidFill>
                <a:schemeClr val="bg1"/>
              </a:solidFill>
            </a:endParaRPr>
          </a:p>
          <a:p>
            <a:pPr eaLnBrk="1" hangingPunct="1"/>
            <a:endParaRPr lang="en-US" altLang="zh-CN" sz="2400" b="1">
              <a:solidFill>
                <a:schemeClr val="bg1"/>
              </a:solidFill>
            </a:endParaRPr>
          </a:p>
          <a:p>
            <a:pPr eaLnBrk="1" hangingPunct="1"/>
            <a:r>
              <a:rPr lang="zh-CN" altLang="en-US" sz="2400" b="1">
                <a:solidFill>
                  <a:schemeClr val="bg1"/>
                </a:solidFill>
              </a:rPr>
              <a:t>仅为</a:t>
            </a:r>
            <a:r>
              <a:rPr lang="zh-CN" altLang="en-US" sz="2400" b="1">
                <a:solidFill>
                  <a:srgbClr val="FF0000"/>
                </a:solidFill>
              </a:rPr>
              <a:t>空间坐标的函数</a:t>
            </a:r>
            <a:r>
              <a:rPr lang="zh-CN" altLang="en-US" sz="2400" b="1">
                <a:solidFill>
                  <a:schemeClr val="bg1"/>
                </a:solidFill>
              </a:rPr>
              <a:t>：</a:t>
            </a:r>
            <a:endParaRPr lang="en-US" altLang="zh-CN" sz="2400" b="1">
              <a:solidFill>
                <a:schemeClr val="bg1"/>
              </a:solidFill>
            </a:endParaRPr>
          </a:p>
          <a:p>
            <a:pPr eaLnBrk="1" hangingPunct="1"/>
            <a:endParaRPr lang="en-US" altLang="zh-CN" sz="2400" b="1">
              <a:solidFill>
                <a:schemeClr val="bg1"/>
              </a:solidFill>
            </a:endParaRPr>
          </a:p>
          <a:p>
            <a:pPr eaLnBrk="1" hangingPunct="1"/>
            <a:endParaRPr lang="en-US" altLang="zh-CN" sz="2400" b="1">
              <a:solidFill>
                <a:schemeClr val="bg1"/>
              </a:solidFill>
            </a:endParaRPr>
          </a:p>
          <a:p>
            <a:pPr eaLnBrk="1" hangingPunct="1"/>
            <a:r>
              <a:rPr lang="zh-CN" altLang="en-US" sz="2400" b="1">
                <a:solidFill>
                  <a:schemeClr val="bg1"/>
                </a:solidFill>
              </a:rPr>
              <a:t>在静电场中，任一点只有一个电场强度与之对应，即静电场具有</a:t>
            </a:r>
            <a:r>
              <a:rPr lang="zh-CN" altLang="en-US" sz="2400" b="1">
                <a:solidFill>
                  <a:srgbClr val="FF0000"/>
                </a:solidFill>
              </a:rPr>
              <a:t>单值性</a:t>
            </a:r>
            <a:r>
              <a:rPr lang="zh-CN" altLang="en-US" sz="2400" b="1">
                <a:solidFill>
                  <a:schemeClr val="bg1"/>
                </a:solidFill>
              </a:rPr>
              <a:t>。</a:t>
            </a:r>
            <a:endParaRPr lang="en-US" altLang="zh-CN" sz="2400" b="1">
              <a:solidFill>
                <a:schemeClr val="bg1"/>
              </a:solidFill>
            </a:endParaRPr>
          </a:p>
          <a:p>
            <a:pPr eaLnBrk="1" hangingPunct="1"/>
            <a:r>
              <a:rPr lang="zh-CN" altLang="en-US" sz="2400" b="1">
                <a:solidFill>
                  <a:schemeClr val="bg1"/>
                </a:solidFill>
              </a:rPr>
              <a:t>因此，产生电场的电荷分布已知时，空间中任意一点的电场就能被唯一地确定下来，这是静电场的经典问题。</a:t>
            </a:r>
          </a:p>
        </p:txBody>
      </p:sp>
      <p:graphicFrame>
        <p:nvGraphicFramePr>
          <p:cNvPr id="12292" name="Object 13"/>
          <p:cNvGraphicFramePr>
            <a:graphicFrameLocks/>
          </p:cNvGraphicFramePr>
          <p:nvPr/>
        </p:nvGraphicFramePr>
        <p:xfrm>
          <a:off x="3203575" y="1773238"/>
          <a:ext cx="2232025" cy="1008062"/>
        </p:xfrm>
        <a:graphic>
          <a:graphicData uri="http://schemas.openxmlformats.org/presentationml/2006/ole">
            <mc:AlternateContent xmlns:mc="http://schemas.openxmlformats.org/markup-compatibility/2006">
              <mc:Choice xmlns:v="urn:schemas-microsoft-com:vml" Requires="v">
                <p:oleObj spid="_x0000_s93188" name="Equation" r:id="rId3" imgW="971517" imgH="361981" progId="Equation.DSMT4">
                  <p:embed/>
                </p:oleObj>
              </mc:Choice>
              <mc:Fallback>
                <p:oleObj name="Equation" r:id="rId3" imgW="971517" imgH="361981" progId="Equation.DSMT4">
                  <p:embed/>
                  <p:pic>
                    <p:nvPicPr>
                      <p:cNvPr id="12292" name="Object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1773238"/>
                        <a:ext cx="22320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3" name="对象 4"/>
          <p:cNvGraphicFramePr>
            <a:graphicFrameLocks/>
          </p:cNvGraphicFramePr>
          <p:nvPr/>
        </p:nvGraphicFramePr>
        <p:xfrm>
          <a:off x="3203575" y="3429000"/>
          <a:ext cx="2227263" cy="550863"/>
        </p:xfrm>
        <a:graphic>
          <a:graphicData uri="http://schemas.openxmlformats.org/presentationml/2006/ole">
            <mc:AlternateContent xmlns:mc="http://schemas.openxmlformats.org/markup-compatibility/2006">
              <mc:Choice xmlns:v="urn:schemas-microsoft-com:vml" Requires="v">
                <p:oleObj spid="_x0000_s93189" name="Equation" r:id="rId5" imgW="819271" imgH="171408" progId="Equation.DSMT4">
                  <p:embed/>
                </p:oleObj>
              </mc:Choice>
              <mc:Fallback>
                <p:oleObj name="Equation" r:id="rId5" imgW="819271" imgH="171408" progId="Equation.DSMT4">
                  <p:embed/>
                  <p:pic>
                    <p:nvPicPr>
                      <p:cNvPr id="12293" name="对象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575" y="3429000"/>
                        <a:ext cx="2227263"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3"/>
          <p:cNvSpPr txBox="1">
            <a:spLocks noChangeArrowheads="1"/>
          </p:cNvSpPr>
          <p:nvPr/>
        </p:nvSpPr>
        <p:spPr bwMode="auto">
          <a:xfrm>
            <a:off x="219075" y="163513"/>
            <a:ext cx="3749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三</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电场强度叠加原理</a:t>
            </a:r>
          </a:p>
        </p:txBody>
      </p:sp>
      <p:sp>
        <p:nvSpPr>
          <p:cNvPr id="13315" name="Text Box 4"/>
          <p:cNvSpPr txBox="1">
            <a:spLocks noChangeArrowheads="1"/>
          </p:cNvSpPr>
          <p:nvPr/>
        </p:nvSpPr>
        <p:spPr bwMode="auto">
          <a:xfrm>
            <a:off x="611188" y="928688"/>
            <a:ext cx="4435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点电荷的电场</a:t>
            </a:r>
          </a:p>
        </p:txBody>
      </p:sp>
      <p:graphicFrame>
        <p:nvGraphicFramePr>
          <p:cNvPr id="13316" name="Object 5"/>
          <p:cNvGraphicFramePr>
            <a:graphicFrameLocks/>
          </p:cNvGraphicFramePr>
          <p:nvPr/>
        </p:nvGraphicFramePr>
        <p:xfrm>
          <a:off x="918204" y="1393826"/>
          <a:ext cx="2270125" cy="914400"/>
        </p:xfrm>
        <a:graphic>
          <a:graphicData uri="http://schemas.openxmlformats.org/presentationml/2006/ole">
            <mc:AlternateContent xmlns:mc="http://schemas.openxmlformats.org/markup-compatibility/2006">
              <mc:Choice xmlns:v="urn:schemas-microsoft-com:vml" Requires="v">
                <p:oleObj spid="_x0000_s94213" name="Equation" r:id="rId3" imgW="2171674" imgH="809531" progId="Equation.3">
                  <p:embed/>
                </p:oleObj>
              </mc:Choice>
              <mc:Fallback>
                <p:oleObj name="Equation" r:id="rId3" imgW="2171674" imgH="809531" progId="Equation.3">
                  <p:embed/>
                  <p:pic>
                    <p:nvPicPr>
                      <p:cNvPr id="13316"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204" y="1393826"/>
                        <a:ext cx="22701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7" name="Object 6"/>
          <p:cNvGraphicFramePr>
            <a:graphicFrameLocks/>
          </p:cNvGraphicFramePr>
          <p:nvPr/>
        </p:nvGraphicFramePr>
        <p:xfrm>
          <a:off x="1115616" y="2566759"/>
          <a:ext cx="2767013" cy="928688"/>
        </p:xfrm>
        <a:graphic>
          <a:graphicData uri="http://schemas.openxmlformats.org/presentationml/2006/ole">
            <mc:AlternateContent xmlns:mc="http://schemas.openxmlformats.org/markup-compatibility/2006">
              <mc:Choice xmlns:v="urn:schemas-microsoft-com:vml" Requires="v">
                <p:oleObj spid="_x0000_s94214" name="Equation" r:id="rId5" imgW="2667016" imgH="819248" progId="Equation.3">
                  <p:embed/>
                </p:oleObj>
              </mc:Choice>
              <mc:Fallback>
                <p:oleObj name="Equation" r:id="rId5" imgW="2667016" imgH="819248" progId="Equation.3">
                  <p:embed/>
                  <p:pic>
                    <p:nvPicPr>
                      <p:cNvPr id="13317"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616" y="2566759"/>
                        <a:ext cx="2767013"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8" name="Object 7"/>
          <p:cNvGraphicFramePr>
            <a:graphicFrameLocks/>
          </p:cNvGraphicFramePr>
          <p:nvPr/>
        </p:nvGraphicFramePr>
        <p:xfrm>
          <a:off x="3300239" y="3987801"/>
          <a:ext cx="4851400" cy="1204912"/>
        </p:xfrm>
        <a:graphic>
          <a:graphicData uri="http://schemas.openxmlformats.org/presentationml/2006/ole">
            <mc:AlternateContent xmlns:mc="http://schemas.openxmlformats.org/markup-compatibility/2006">
              <mc:Choice xmlns:v="urn:schemas-microsoft-com:vml" Requires="v">
                <p:oleObj spid="_x0000_s94215" name="Equation" r:id="rId7" imgW="4743401" imgH="1104838" progId="Equation.3">
                  <p:embed/>
                </p:oleObj>
              </mc:Choice>
              <mc:Fallback>
                <p:oleObj name="Equation" r:id="rId7" imgW="4743401" imgH="1104838" progId="Equation.3">
                  <p:embed/>
                  <p:pic>
                    <p:nvPicPr>
                      <p:cNvPr id="13318"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0239" y="3987801"/>
                        <a:ext cx="4851400" cy="1204912"/>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9" name="AutoShape 8"/>
          <p:cNvSpPr>
            <a:spLocks noChangeArrowheads="1"/>
          </p:cNvSpPr>
          <p:nvPr/>
        </p:nvSpPr>
        <p:spPr bwMode="auto">
          <a:xfrm>
            <a:off x="268288" y="2847667"/>
            <a:ext cx="685800" cy="304800"/>
          </a:xfrm>
          <a:prstGeom prst="rightArrow">
            <a:avLst>
              <a:gd name="adj1" fmla="val 50000"/>
              <a:gd name="adj2" fmla="val 562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 name="Text Box 10"/>
          <p:cNvSpPr txBox="1">
            <a:spLocks noChangeArrowheads="1"/>
          </p:cNvSpPr>
          <p:nvPr/>
        </p:nvSpPr>
        <p:spPr bwMode="auto">
          <a:xfrm>
            <a:off x="733425" y="3630613"/>
            <a:ext cx="2473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宋体" pitchFamily="2" charset="-122"/>
              </a:rPr>
              <a:t>点电荷系</a:t>
            </a:r>
            <a:r>
              <a:rPr kumimoji="1" lang="zh-CN" altLang="en-US" sz="2400" b="1">
                <a:solidFill>
                  <a:srgbClr val="66FFFF"/>
                </a:solidFill>
                <a:latin typeface="Times New Roman" pitchFamily="18" charset="0"/>
              </a:rPr>
              <a:t>的电场</a:t>
            </a:r>
            <a:r>
              <a:rPr kumimoji="1" lang="zh-CN" altLang="en-US" sz="2400">
                <a:latin typeface="仿宋_GB2312" pitchFamily="49" charset="-122"/>
                <a:ea typeface="仿宋_GB2312" pitchFamily="49" charset="-122"/>
              </a:rPr>
              <a:t> </a:t>
            </a:r>
          </a:p>
        </p:txBody>
      </p:sp>
      <p:sp>
        <p:nvSpPr>
          <p:cNvPr id="13321" name="Rectangle 11"/>
          <p:cNvSpPr>
            <a:spLocks noChangeArrowheads="1"/>
          </p:cNvSpPr>
          <p:nvPr/>
        </p:nvSpPr>
        <p:spPr bwMode="auto">
          <a:xfrm>
            <a:off x="611188" y="5223846"/>
            <a:ext cx="8382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kumimoji="1" lang="zh-CN" altLang="en-US" sz="2400" b="1">
                <a:solidFill>
                  <a:schemeClr val="bg1"/>
                </a:solidFill>
                <a:latin typeface="宋体" pitchFamily="2" charset="-122"/>
              </a:rPr>
              <a:t>点电荷系在某点</a:t>
            </a:r>
            <a:r>
              <a:rPr kumimoji="1" lang="en-US" altLang="zh-CN" sz="2400" b="1" i="1">
                <a:solidFill>
                  <a:srgbClr val="66FFFF"/>
                </a:solidFill>
                <a:latin typeface="Times New Roman" pitchFamily="18" charset="0"/>
              </a:rPr>
              <a:t>P </a:t>
            </a:r>
            <a:r>
              <a:rPr kumimoji="1" lang="zh-CN" altLang="en-US" sz="2400" b="1">
                <a:solidFill>
                  <a:schemeClr val="bg1"/>
                </a:solidFill>
                <a:latin typeface="宋体" pitchFamily="2" charset="-122"/>
              </a:rPr>
              <a:t>产生的电场强度等于各点电荷单独在该</a:t>
            </a:r>
          </a:p>
          <a:p>
            <a:pPr algn="just">
              <a:lnSpc>
                <a:spcPct val="125000"/>
              </a:lnSpc>
            </a:pPr>
            <a:r>
              <a:rPr kumimoji="1" lang="zh-CN" altLang="en-US" sz="2400" b="1">
                <a:solidFill>
                  <a:schemeClr val="bg1"/>
                </a:solidFill>
                <a:latin typeface="宋体" pitchFamily="2" charset="-122"/>
              </a:rPr>
              <a:t>点产生的电场强度的</a:t>
            </a:r>
            <a:r>
              <a:rPr kumimoji="1" lang="zh-CN" altLang="en-US" sz="2400" b="1">
                <a:solidFill>
                  <a:srgbClr val="FFC000"/>
                </a:solidFill>
                <a:latin typeface="宋体" pitchFamily="2" charset="-122"/>
              </a:rPr>
              <a:t>矢量和</a:t>
            </a:r>
            <a:r>
              <a:rPr kumimoji="1" lang="zh-CN" altLang="en-US" sz="2400" b="1">
                <a:solidFill>
                  <a:schemeClr val="bg1"/>
                </a:solidFill>
                <a:latin typeface="宋体" pitchFamily="2" charset="-122"/>
              </a:rPr>
              <a:t>。这称为</a:t>
            </a:r>
            <a:r>
              <a:rPr kumimoji="1" lang="zh-CN" altLang="en-US" sz="2400" b="1">
                <a:solidFill>
                  <a:srgbClr val="66FFFF"/>
                </a:solidFill>
                <a:latin typeface="宋体" pitchFamily="2" charset="-122"/>
              </a:rPr>
              <a:t>电场强度叠加原理。</a:t>
            </a:r>
          </a:p>
        </p:txBody>
      </p:sp>
      <p:pic>
        <p:nvPicPr>
          <p:cNvPr id="3" name="图片 2">
            <a:extLst>
              <a:ext uri="{FF2B5EF4-FFF2-40B4-BE49-F238E27FC236}">
                <a16:creationId xmlns:a16="http://schemas.microsoft.com/office/drawing/2014/main" id="{E1F80D3F-BBB6-41A5-82FB-1707D19EE514}"/>
              </a:ext>
            </a:extLst>
          </p:cNvPr>
          <p:cNvPicPr>
            <a:picLocks noChangeAspect="1"/>
          </p:cNvPicPr>
          <p:nvPr/>
        </p:nvPicPr>
        <p:blipFill>
          <a:blip r:embed="rId9"/>
          <a:stretch>
            <a:fillRect/>
          </a:stretch>
        </p:blipFill>
        <p:spPr>
          <a:xfrm>
            <a:off x="4226450" y="87361"/>
            <a:ext cx="4789495" cy="1682653"/>
          </a:xfrm>
          <a:prstGeom prst="rect">
            <a:avLst/>
          </a:prstGeom>
        </p:spPr>
      </p:pic>
      <p:pic>
        <p:nvPicPr>
          <p:cNvPr id="14" name="图片 13">
            <a:extLst>
              <a:ext uri="{FF2B5EF4-FFF2-40B4-BE49-F238E27FC236}">
                <a16:creationId xmlns:a16="http://schemas.microsoft.com/office/drawing/2014/main" id="{02366718-D02B-488A-B40B-1BC11D6DC8B1}"/>
              </a:ext>
            </a:extLst>
          </p:cNvPr>
          <p:cNvPicPr>
            <a:picLocks noChangeAspect="1"/>
          </p:cNvPicPr>
          <p:nvPr/>
        </p:nvPicPr>
        <p:blipFill>
          <a:blip r:embed="rId10"/>
          <a:stretch>
            <a:fillRect/>
          </a:stretch>
        </p:blipFill>
        <p:spPr>
          <a:xfrm>
            <a:off x="4336731" y="2079062"/>
            <a:ext cx="2489693" cy="1682653"/>
          </a:xfrm>
          <a:prstGeom prst="rect">
            <a:avLst/>
          </a:prstGeom>
        </p:spPr>
      </p:pic>
      <p:pic>
        <p:nvPicPr>
          <p:cNvPr id="15" name="图片 14">
            <a:extLst>
              <a:ext uri="{FF2B5EF4-FFF2-40B4-BE49-F238E27FC236}">
                <a16:creationId xmlns:a16="http://schemas.microsoft.com/office/drawing/2014/main" id="{603BE1B1-FA43-4360-BA50-4FA922AF9ABD}"/>
              </a:ext>
            </a:extLst>
          </p:cNvPr>
          <p:cNvPicPr>
            <a:picLocks noChangeAspect="1"/>
          </p:cNvPicPr>
          <p:nvPr/>
        </p:nvPicPr>
        <p:blipFill>
          <a:blip r:embed="rId11"/>
          <a:stretch>
            <a:fillRect/>
          </a:stretch>
        </p:blipFill>
        <p:spPr>
          <a:xfrm>
            <a:off x="6986323" y="1851026"/>
            <a:ext cx="1662918" cy="2105642"/>
          </a:xfrm>
          <a:prstGeom prst="rect">
            <a:avLst/>
          </a:prstGeom>
        </p:spPr>
      </p:pic>
    </p:spTree>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733425" y="457200"/>
            <a:ext cx="7883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dirty="0">
                <a:solidFill>
                  <a:schemeClr val="bg1"/>
                </a:solidFill>
                <a:latin typeface="Times New Roman" pitchFamily="18" charset="0"/>
              </a:rPr>
              <a:t>求</a:t>
            </a:r>
            <a:r>
              <a:rPr kumimoji="1" lang="zh-CN" altLang="en-US" sz="2400" b="1" dirty="0">
                <a:solidFill>
                  <a:srgbClr val="FF0000"/>
                </a:solidFill>
                <a:latin typeface="Times New Roman" pitchFamily="18" charset="0"/>
              </a:rPr>
              <a:t>电偶极子</a:t>
            </a:r>
            <a:r>
              <a:rPr kumimoji="1" lang="zh-CN" altLang="en-US" sz="2400" b="1" dirty="0">
                <a:solidFill>
                  <a:schemeClr val="bg1"/>
                </a:solidFill>
                <a:latin typeface="Times New Roman" pitchFamily="18" charset="0"/>
              </a:rPr>
              <a:t>在延长线上和中垂线上一点产生的电场强度。</a:t>
            </a:r>
          </a:p>
        </p:txBody>
      </p:sp>
      <p:grpSp>
        <p:nvGrpSpPr>
          <p:cNvPr id="14339" name="Group 3"/>
          <p:cNvGrpSpPr>
            <a:grpSpLocks/>
          </p:cNvGrpSpPr>
          <p:nvPr/>
        </p:nvGrpSpPr>
        <p:grpSpPr bwMode="auto">
          <a:xfrm>
            <a:off x="4572000" y="1381125"/>
            <a:ext cx="1930400" cy="941388"/>
            <a:chOff x="2880" y="873"/>
            <a:chExt cx="1216" cy="593"/>
          </a:xfrm>
        </p:grpSpPr>
        <p:sp>
          <p:nvSpPr>
            <p:cNvPr id="14389" name="Oval 4"/>
            <p:cNvSpPr>
              <a:spLocks noChangeArrowheads="1"/>
            </p:cNvSpPr>
            <p:nvPr/>
          </p:nvSpPr>
          <p:spPr bwMode="auto">
            <a:xfrm>
              <a:off x="3024" y="1104"/>
              <a:ext cx="96" cy="96"/>
            </a:xfrm>
            <a:prstGeom prst="ellipse">
              <a:avLst/>
            </a:prstGeom>
            <a:solidFill>
              <a:srgbClr val="FFCCFF"/>
            </a:solidFill>
            <a:ln w="9525">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0" name="Oval 5"/>
            <p:cNvSpPr>
              <a:spLocks noChangeArrowheads="1"/>
            </p:cNvSpPr>
            <p:nvPr/>
          </p:nvSpPr>
          <p:spPr bwMode="auto">
            <a:xfrm>
              <a:off x="3888" y="1104"/>
              <a:ext cx="96" cy="96"/>
            </a:xfrm>
            <a:prstGeom prst="ellipse">
              <a:avLst/>
            </a:prstGeom>
            <a:solidFill>
              <a:srgbClr val="FFCCFF"/>
            </a:solidFill>
            <a:ln w="9525">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91" name="Object 6"/>
            <p:cNvGraphicFramePr>
              <a:graphicFrameLocks/>
            </p:cNvGraphicFramePr>
            <p:nvPr/>
          </p:nvGraphicFramePr>
          <p:xfrm>
            <a:off x="2880" y="1257"/>
            <a:ext cx="304" cy="193"/>
          </p:xfrm>
          <a:graphic>
            <a:graphicData uri="http://schemas.openxmlformats.org/presentationml/2006/ole">
              <mc:AlternateContent xmlns:mc="http://schemas.openxmlformats.org/markup-compatibility/2006">
                <mc:Choice xmlns:v="urn:schemas-microsoft-com:vml" Requires="v">
                  <p:oleObj spid="_x0000_s95245" name="Equation" r:id="rId3" imgW="380887" imgH="200021" progId="Equation.3">
                    <p:embed/>
                  </p:oleObj>
                </mc:Choice>
                <mc:Fallback>
                  <p:oleObj name="Equation" r:id="rId3" imgW="380887" imgH="200021" progId="Equation.3">
                    <p:embed/>
                    <p:pic>
                      <p:nvPicPr>
                        <p:cNvPr id="14391"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1257"/>
                          <a:ext cx="304"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92" name="Object 7"/>
            <p:cNvGraphicFramePr>
              <a:graphicFrameLocks/>
            </p:cNvGraphicFramePr>
            <p:nvPr/>
          </p:nvGraphicFramePr>
          <p:xfrm>
            <a:off x="3792" y="1257"/>
            <a:ext cx="304" cy="209"/>
          </p:xfrm>
          <a:graphic>
            <a:graphicData uri="http://schemas.openxmlformats.org/presentationml/2006/ole">
              <mc:AlternateContent xmlns:mc="http://schemas.openxmlformats.org/markup-compatibility/2006">
                <mc:Choice xmlns:v="urn:schemas-microsoft-com:vml" Requires="v">
                  <p:oleObj spid="_x0000_s95246" name="Equation" r:id="rId5" imgW="380887" imgH="228634" progId="Equation.3">
                    <p:embed/>
                  </p:oleObj>
                </mc:Choice>
                <mc:Fallback>
                  <p:oleObj name="Equation" r:id="rId5" imgW="380887" imgH="228634" progId="Equation.3">
                    <p:embed/>
                    <p:pic>
                      <p:nvPicPr>
                        <p:cNvPr id="14392"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 y="1257"/>
                          <a:ext cx="304"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93" name="Line 8"/>
            <p:cNvSpPr>
              <a:spLocks noChangeShapeType="1"/>
            </p:cNvSpPr>
            <p:nvPr/>
          </p:nvSpPr>
          <p:spPr bwMode="auto">
            <a:xfrm>
              <a:off x="3120" y="1152"/>
              <a:ext cx="768"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94" name="Object 9"/>
            <p:cNvGraphicFramePr>
              <a:graphicFrameLocks/>
            </p:cNvGraphicFramePr>
            <p:nvPr/>
          </p:nvGraphicFramePr>
          <p:xfrm>
            <a:off x="3456" y="873"/>
            <a:ext cx="88" cy="199"/>
          </p:xfrm>
          <a:graphic>
            <a:graphicData uri="http://schemas.openxmlformats.org/presentationml/2006/ole">
              <mc:AlternateContent xmlns:mc="http://schemas.openxmlformats.org/markup-compatibility/2006">
                <mc:Choice xmlns:v="urn:schemas-microsoft-com:vml" Requires="v">
                  <p:oleObj spid="_x0000_s95247" name="Equation" r:id="rId7" imgW="38062" imgH="209468" progId="Equation.3">
                    <p:embed/>
                  </p:oleObj>
                </mc:Choice>
                <mc:Fallback>
                  <p:oleObj name="Equation" r:id="rId7" imgW="38062" imgH="209468" progId="Equation.3">
                    <p:embed/>
                    <p:pic>
                      <p:nvPicPr>
                        <p:cNvPr id="14394" name="Object 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 y="873"/>
                          <a:ext cx="88"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340" name="Text Box 10"/>
          <p:cNvSpPr txBox="1">
            <a:spLocks noChangeArrowheads="1"/>
          </p:cNvSpPr>
          <p:nvPr/>
        </p:nvSpPr>
        <p:spPr bwMode="auto">
          <a:xfrm>
            <a:off x="204166" y="2564904"/>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dirty="0">
                <a:solidFill>
                  <a:srgbClr val="FFFF00"/>
                </a:solidFill>
                <a:latin typeface="Times New Roman" pitchFamily="18" charset="0"/>
              </a:rPr>
              <a:t>解</a:t>
            </a:r>
          </a:p>
        </p:txBody>
      </p:sp>
      <p:graphicFrame>
        <p:nvGraphicFramePr>
          <p:cNvPr id="14341" name="Object 11"/>
          <p:cNvGraphicFramePr>
            <a:graphicFrameLocks/>
          </p:cNvGraphicFramePr>
          <p:nvPr/>
        </p:nvGraphicFramePr>
        <p:xfrm>
          <a:off x="6477000" y="1233488"/>
          <a:ext cx="392113" cy="431800"/>
        </p:xfrm>
        <a:graphic>
          <a:graphicData uri="http://schemas.openxmlformats.org/presentationml/2006/ole">
            <mc:AlternateContent xmlns:mc="http://schemas.openxmlformats.org/markup-compatibility/2006">
              <mc:Choice xmlns:v="urn:schemas-microsoft-com:vml" Requires="v">
                <p:oleObj spid="_x0000_s95248" name="Equation" r:id="rId9" imgW="285867" imgH="323920" progId="Equation.3">
                  <p:embed/>
                </p:oleObj>
              </mc:Choice>
              <mc:Fallback>
                <p:oleObj name="Equation" r:id="rId9" imgW="285867" imgH="323920" progId="Equation.3">
                  <p:embed/>
                  <p:pic>
                    <p:nvPicPr>
                      <p:cNvPr id="14341"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1233488"/>
                        <a:ext cx="3921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2" name="Object 12"/>
          <p:cNvGraphicFramePr>
            <a:graphicFrameLocks/>
          </p:cNvGraphicFramePr>
          <p:nvPr/>
        </p:nvGraphicFramePr>
        <p:xfrm>
          <a:off x="7315200" y="1233488"/>
          <a:ext cx="392113" cy="431800"/>
        </p:xfrm>
        <a:graphic>
          <a:graphicData uri="http://schemas.openxmlformats.org/presentationml/2006/ole">
            <mc:AlternateContent xmlns:mc="http://schemas.openxmlformats.org/markup-compatibility/2006">
              <mc:Choice xmlns:v="urn:schemas-microsoft-com:vml" Requires="v">
                <p:oleObj spid="_x0000_s95249" name="Equation" r:id="rId11" imgW="285867" imgH="323920" progId="Equation.3">
                  <p:embed/>
                </p:oleObj>
              </mc:Choice>
              <mc:Fallback>
                <p:oleObj name="Equation" r:id="rId11" imgW="285867" imgH="323920" progId="Equation.3">
                  <p:embed/>
                  <p:pic>
                    <p:nvPicPr>
                      <p:cNvPr id="14342"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5200" y="1233488"/>
                        <a:ext cx="3921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3" name="Object 13"/>
          <p:cNvGraphicFramePr>
            <a:graphicFrameLocks/>
          </p:cNvGraphicFramePr>
          <p:nvPr/>
        </p:nvGraphicFramePr>
        <p:xfrm>
          <a:off x="1019174" y="2492896"/>
          <a:ext cx="2971800" cy="914400"/>
        </p:xfrm>
        <a:graphic>
          <a:graphicData uri="http://schemas.openxmlformats.org/presentationml/2006/ole">
            <mc:AlternateContent xmlns:mc="http://schemas.openxmlformats.org/markup-compatibility/2006">
              <mc:Choice xmlns:v="urn:schemas-microsoft-com:vml" Requires="v">
                <p:oleObj spid="_x0000_s95250" name="Equation" r:id="rId13" imgW="2867042" imgH="809531" progId="Equation.3">
                  <p:embed/>
                </p:oleObj>
              </mc:Choice>
              <mc:Fallback>
                <p:oleObj name="Equation" r:id="rId13" imgW="2867042" imgH="809531" progId="Equation.3">
                  <p:embed/>
                  <p:pic>
                    <p:nvPicPr>
                      <p:cNvPr id="14343" name="Object 1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174" y="2492896"/>
                        <a:ext cx="29718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4" name="Rectangle 14"/>
          <p:cNvSpPr>
            <a:spLocks noChangeArrowheads="1"/>
          </p:cNvSpPr>
          <p:nvPr/>
        </p:nvSpPr>
        <p:spPr bwMode="auto">
          <a:xfrm>
            <a:off x="225425" y="4572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zh-CN" altLang="en-US" sz="2400" b="1">
                <a:solidFill>
                  <a:srgbClr val="FFFF00"/>
                </a:solidFill>
                <a:latin typeface="Times New Roman" pitchFamily="18" charset="0"/>
              </a:rPr>
              <a:t>例</a:t>
            </a:r>
          </a:p>
        </p:txBody>
      </p:sp>
      <p:grpSp>
        <p:nvGrpSpPr>
          <p:cNvPr id="14345" name="Group 15"/>
          <p:cNvGrpSpPr>
            <a:grpSpLocks/>
          </p:cNvGrpSpPr>
          <p:nvPr/>
        </p:nvGrpSpPr>
        <p:grpSpPr bwMode="auto">
          <a:xfrm>
            <a:off x="5394325" y="1766888"/>
            <a:ext cx="3071813" cy="595312"/>
            <a:chOff x="3398" y="3456"/>
            <a:chExt cx="1935" cy="375"/>
          </a:xfrm>
        </p:grpSpPr>
        <p:grpSp>
          <p:nvGrpSpPr>
            <p:cNvPr id="14384" name="Group 16"/>
            <p:cNvGrpSpPr>
              <a:grpSpLocks/>
            </p:cNvGrpSpPr>
            <p:nvPr/>
          </p:nvGrpSpPr>
          <p:grpSpPr bwMode="auto">
            <a:xfrm>
              <a:off x="3398" y="3495"/>
              <a:ext cx="1935" cy="336"/>
              <a:chOff x="3398" y="3495"/>
              <a:chExt cx="1935" cy="336"/>
            </a:xfrm>
          </p:grpSpPr>
          <p:sp>
            <p:nvSpPr>
              <p:cNvPr id="14386" name="Line 17"/>
              <p:cNvSpPr>
                <a:spLocks noChangeShapeType="1"/>
              </p:cNvSpPr>
              <p:nvPr/>
            </p:nvSpPr>
            <p:spPr bwMode="auto">
              <a:xfrm>
                <a:off x="3504" y="3495"/>
                <a:ext cx="1824" cy="0"/>
              </a:xfrm>
              <a:prstGeom prst="line">
                <a:avLst/>
              </a:prstGeom>
              <a:noFill/>
              <a:ln w="28575">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87" name="Text Box 18"/>
              <p:cNvSpPr txBox="1">
                <a:spLocks noChangeArrowheads="1"/>
              </p:cNvSpPr>
              <p:nvPr/>
            </p:nvSpPr>
            <p:spPr bwMode="auto">
              <a:xfrm>
                <a:off x="3398" y="354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O</a:t>
                </a:r>
              </a:p>
            </p:txBody>
          </p:sp>
          <p:sp>
            <p:nvSpPr>
              <p:cNvPr id="14388" name="Text Box 19"/>
              <p:cNvSpPr txBox="1">
                <a:spLocks noChangeArrowheads="1"/>
              </p:cNvSpPr>
              <p:nvPr/>
            </p:nvSpPr>
            <p:spPr bwMode="auto">
              <a:xfrm>
                <a:off x="5121" y="354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x</a:t>
                </a:r>
              </a:p>
            </p:txBody>
          </p:sp>
        </p:grpSp>
        <p:sp>
          <p:nvSpPr>
            <p:cNvPr id="14385" name="Oval 20"/>
            <p:cNvSpPr>
              <a:spLocks noChangeArrowheads="1"/>
            </p:cNvSpPr>
            <p:nvPr/>
          </p:nvSpPr>
          <p:spPr bwMode="auto">
            <a:xfrm>
              <a:off x="3468" y="3456"/>
              <a:ext cx="48" cy="48"/>
            </a:xfrm>
            <a:prstGeom prst="ellipse">
              <a:avLst/>
            </a:prstGeom>
            <a:solidFill>
              <a:srgbClr val="66FF33"/>
            </a:solidFill>
            <a:ln w="9525">
              <a:solidFill>
                <a:srgbClr val="66FF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346" name="Line 21"/>
          <p:cNvSpPr>
            <a:spLocks noChangeShapeType="1"/>
          </p:cNvSpPr>
          <p:nvPr/>
        </p:nvSpPr>
        <p:spPr bwMode="auto">
          <a:xfrm flipH="1">
            <a:off x="6648450" y="1828800"/>
            <a:ext cx="457200" cy="0"/>
          </a:xfrm>
          <a:prstGeom prst="line">
            <a:avLst/>
          </a:prstGeom>
          <a:noFill/>
          <a:ln w="28575">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7" name="Line 22"/>
          <p:cNvSpPr>
            <a:spLocks noChangeShapeType="1"/>
          </p:cNvSpPr>
          <p:nvPr/>
        </p:nvSpPr>
        <p:spPr bwMode="auto">
          <a:xfrm>
            <a:off x="7162800" y="1827213"/>
            <a:ext cx="457200" cy="0"/>
          </a:xfrm>
          <a:prstGeom prst="line">
            <a:avLst/>
          </a:prstGeom>
          <a:noFill/>
          <a:ln w="28575">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348" name="Group 23"/>
          <p:cNvGrpSpPr>
            <a:grpSpLocks/>
          </p:cNvGrpSpPr>
          <p:nvPr/>
        </p:nvGrpSpPr>
        <p:grpSpPr bwMode="auto">
          <a:xfrm>
            <a:off x="6994525" y="1793875"/>
            <a:ext cx="473075" cy="568325"/>
            <a:chOff x="4406" y="1130"/>
            <a:chExt cx="298" cy="358"/>
          </a:xfrm>
        </p:grpSpPr>
        <p:sp>
          <p:nvSpPr>
            <p:cNvPr id="14382" name="Text Box 24"/>
            <p:cNvSpPr txBox="1">
              <a:spLocks noChangeArrowheads="1"/>
            </p:cNvSpPr>
            <p:nvPr/>
          </p:nvSpPr>
          <p:spPr bwMode="auto">
            <a:xfrm>
              <a:off x="4406" y="1200"/>
              <a:ext cx="2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sp>
          <p:nvSpPr>
            <p:cNvPr id="14383" name="Oval 25"/>
            <p:cNvSpPr>
              <a:spLocks noChangeArrowheads="1"/>
            </p:cNvSpPr>
            <p:nvPr/>
          </p:nvSpPr>
          <p:spPr bwMode="auto">
            <a:xfrm>
              <a:off x="4464" y="1130"/>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4349" name="Object 26"/>
          <p:cNvGraphicFramePr>
            <a:graphicFrameLocks/>
          </p:cNvGraphicFramePr>
          <p:nvPr/>
        </p:nvGraphicFramePr>
        <p:xfrm>
          <a:off x="4805991" y="2492896"/>
          <a:ext cx="3213100" cy="912813"/>
        </p:xfrm>
        <a:graphic>
          <a:graphicData uri="http://schemas.openxmlformats.org/presentationml/2006/ole">
            <mc:AlternateContent xmlns:mc="http://schemas.openxmlformats.org/markup-compatibility/2006">
              <mc:Choice xmlns:v="urn:schemas-microsoft-com:vml" Requires="v">
                <p:oleObj spid="_x0000_s95251" name="Equation" r:id="rId15" imgW="3105130" imgH="809531" progId="Equation.3">
                  <p:embed/>
                </p:oleObj>
              </mc:Choice>
              <mc:Fallback>
                <p:oleObj name="Equation" r:id="rId15" imgW="3105130" imgH="809531" progId="Equation.3">
                  <p:embed/>
                  <p:pic>
                    <p:nvPicPr>
                      <p:cNvPr id="14349" name="Object 2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5991" y="2492896"/>
                        <a:ext cx="3213100"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0" name="Object 27"/>
          <p:cNvGraphicFramePr>
            <a:graphicFrameLocks/>
          </p:cNvGraphicFramePr>
          <p:nvPr/>
        </p:nvGraphicFramePr>
        <p:xfrm>
          <a:off x="813766" y="3774654"/>
          <a:ext cx="1665288" cy="431800"/>
        </p:xfrm>
        <a:graphic>
          <a:graphicData uri="http://schemas.openxmlformats.org/presentationml/2006/ole">
            <mc:AlternateContent xmlns:mc="http://schemas.openxmlformats.org/markup-compatibility/2006">
              <mc:Choice xmlns:v="urn:schemas-microsoft-com:vml" Requires="v">
                <p:oleObj spid="_x0000_s95252" name="Equation" r:id="rId17" imgW="1562148" imgH="323920" progId="Equation.3">
                  <p:embed/>
                </p:oleObj>
              </mc:Choice>
              <mc:Fallback>
                <p:oleObj name="Equation" r:id="rId17" imgW="1562148" imgH="323920" progId="Equation.3">
                  <p:embed/>
                  <p:pic>
                    <p:nvPicPr>
                      <p:cNvPr id="14350" name="Object 2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3766" y="3774654"/>
                        <a:ext cx="16652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1" name="Object 28"/>
          <p:cNvGraphicFramePr>
            <a:graphicFrameLocks/>
          </p:cNvGraphicFramePr>
          <p:nvPr/>
        </p:nvGraphicFramePr>
        <p:xfrm>
          <a:off x="2674316" y="3563516"/>
          <a:ext cx="2868613" cy="914400"/>
        </p:xfrm>
        <a:graphic>
          <a:graphicData uri="http://schemas.openxmlformats.org/presentationml/2006/ole">
            <mc:AlternateContent xmlns:mc="http://schemas.openxmlformats.org/markup-compatibility/2006">
              <mc:Choice xmlns:v="urn:schemas-microsoft-com:vml" Requires="v">
                <p:oleObj spid="_x0000_s95253" name="Equation" r:id="rId19" imgW="2762305" imgH="809531" progId="Equation.3">
                  <p:embed/>
                </p:oleObj>
              </mc:Choice>
              <mc:Fallback>
                <p:oleObj name="Equation" r:id="rId19" imgW="2762305" imgH="809531" progId="Equation.3">
                  <p:embed/>
                  <p:pic>
                    <p:nvPicPr>
                      <p:cNvPr id="14351" name="Object 28"/>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74316" y="3563516"/>
                        <a:ext cx="28686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2" name="Object 29"/>
          <p:cNvGraphicFramePr>
            <a:graphicFrameLocks/>
          </p:cNvGraphicFramePr>
          <p:nvPr/>
        </p:nvGraphicFramePr>
        <p:xfrm>
          <a:off x="7767016" y="3715916"/>
          <a:ext cx="979488" cy="442913"/>
        </p:xfrm>
        <a:graphic>
          <a:graphicData uri="http://schemas.openxmlformats.org/presentationml/2006/ole">
            <mc:AlternateContent xmlns:mc="http://schemas.openxmlformats.org/markup-compatibility/2006">
              <mc:Choice xmlns:v="urn:schemas-microsoft-com:vml" Requires="v">
                <p:oleObj spid="_x0000_s95254" name="Equation" r:id="rId21" imgW="876228" imgH="342816" progId="Equation.3">
                  <p:embed/>
                </p:oleObj>
              </mc:Choice>
              <mc:Fallback>
                <p:oleObj name="Equation" r:id="rId21" imgW="876228" imgH="342816" progId="Equation.3">
                  <p:embed/>
                  <p:pic>
                    <p:nvPicPr>
                      <p:cNvPr id="14352" name="Object 29"/>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767016" y="3715916"/>
                        <a:ext cx="97948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3" name="Object 30"/>
          <p:cNvGraphicFramePr>
            <a:graphicFrameLocks/>
          </p:cNvGraphicFramePr>
          <p:nvPr/>
        </p:nvGraphicFramePr>
        <p:xfrm>
          <a:off x="1156666" y="4420766"/>
          <a:ext cx="2667000" cy="914400"/>
        </p:xfrm>
        <a:graphic>
          <a:graphicData uri="http://schemas.openxmlformats.org/presentationml/2006/ole">
            <mc:AlternateContent xmlns:mc="http://schemas.openxmlformats.org/markup-compatibility/2006">
              <mc:Choice xmlns:v="urn:schemas-microsoft-com:vml" Requires="v">
                <p:oleObj spid="_x0000_s95255" name="Equation" r:id="rId23" imgW="2562279" imgH="809531" progId="Equation.3">
                  <p:embed/>
                </p:oleObj>
              </mc:Choice>
              <mc:Fallback>
                <p:oleObj name="Equation" r:id="rId23" imgW="2562279" imgH="809531" progId="Equation.3">
                  <p:embed/>
                  <p:pic>
                    <p:nvPicPr>
                      <p:cNvPr id="14353" name="Object 30"/>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56666" y="4420766"/>
                        <a:ext cx="26670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54" name="Rectangle 31"/>
          <p:cNvSpPr>
            <a:spLocks noChangeArrowheads="1"/>
          </p:cNvSpPr>
          <p:nvPr/>
        </p:nvSpPr>
        <p:spPr bwMode="auto">
          <a:xfrm>
            <a:off x="5747716" y="3754016"/>
            <a:ext cx="2384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dirty="0">
                <a:solidFill>
                  <a:srgbClr val="FFFF00"/>
                </a:solidFill>
                <a:latin typeface="Times New Roman" pitchFamily="18" charset="0"/>
              </a:rPr>
              <a:t>令：</a:t>
            </a:r>
            <a:r>
              <a:rPr kumimoji="1" lang="zh-CN" altLang="en-US" sz="2400" b="1" dirty="0">
                <a:solidFill>
                  <a:srgbClr val="FF0000"/>
                </a:solidFill>
                <a:latin typeface="Times New Roman" pitchFamily="18" charset="0"/>
              </a:rPr>
              <a:t>电偶极矩</a:t>
            </a:r>
          </a:p>
        </p:txBody>
      </p:sp>
      <p:sp>
        <p:nvSpPr>
          <p:cNvPr id="14375" name="TextBox 1"/>
          <p:cNvSpPr txBox="1">
            <a:spLocks noChangeArrowheads="1"/>
          </p:cNvSpPr>
          <p:nvPr/>
        </p:nvSpPr>
        <p:spPr bwMode="auto">
          <a:xfrm>
            <a:off x="23813" y="1588"/>
            <a:ext cx="3341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a:solidFill>
                  <a:srgbClr val="FFC000"/>
                </a:solidFill>
              </a:rPr>
              <a:t>书中例题</a:t>
            </a:r>
            <a:r>
              <a:rPr lang="en-US" altLang="zh-CN" sz="2400" b="1">
                <a:solidFill>
                  <a:srgbClr val="FFC000"/>
                </a:solidFill>
              </a:rPr>
              <a:t>8.3</a:t>
            </a:r>
            <a:r>
              <a:rPr lang="zh-CN" altLang="zh-CN" sz="2400" b="1">
                <a:solidFill>
                  <a:srgbClr val="FFC000"/>
                </a:solidFill>
              </a:rPr>
              <a:t>（</a:t>
            </a:r>
            <a:r>
              <a:rPr lang="en-US" altLang="zh-CN" sz="2400" b="1">
                <a:solidFill>
                  <a:srgbClr val="FFC000"/>
                </a:solidFill>
              </a:rPr>
              <a:t>p. 287</a:t>
            </a:r>
            <a:r>
              <a:rPr lang="zh-CN" altLang="zh-CN" sz="2400" b="1">
                <a:solidFill>
                  <a:srgbClr val="FFC000"/>
                </a:solidFill>
              </a:rPr>
              <a:t>）</a:t>
            </a:r>
            <a:endParaRPr lang="zh-CN" altLang="en-US" sz="2400" b="1">
              <a:solidFill>
                <a:srgbClr val="FFC000"/>
              </a:solidFill>
            </a:endParaRPr>
          </a:p>
        </p:txBody>
      </p:sp>
      <p:sp>
        <p:nvSpPr>
          <p:cNvPr id="2" name="TextBox 1"/>
          <p:cNvSpPr txBox="1"/>
          <p:nvPr/>
        </p:nvSpPr>
        <p:spPr>
          <a:xfrm>
            <a:off x="445664" y="990051"/>
            <a:ext cx="3884489" cy="1200329"/>
          </a:xfrm>
          <a:prstGeom prst="rect">
            <a:avLst/>
          </a:prstGeom>
          <a:noFill/>
        </p:spPr>
        <p:txBody>
          <a:bodyPr wrap="square" rtlCol="0">
            <a:spAutoFit/>
          </a:bodyPr>
          <a:lstStyle/>
          <a:p>
            <a:r>
              <a:rPr kumimoji="1" lang="zh-CN" altLang="en-US" sz="2400" b="1" dirty="0">
                <a:solidFill>
                  <a:schemeClr val="bg1"/>
                </a:solidFill>
                <a:latin typeface="Times New Roman" pitchFamily="18" charset="0"/>
              </a:rPr>
              <a:t>一对靠的很近的等量异号电荷构成带电体系，这样的模型称为电偶极子。</a:t>
            </a:r>
          </a:p>
        </p:txBody>
      </p:sp>
      <p:sp>
        <p:nvSpPr>
          <p:cNvPr id="3" name="矩形 2"/>
          <p:cNvSpPr/>
          <p:nvPr/>
        </p:nvSpPr>
        <p:spPr>
          <a:xfrm>
            <a:off x="549417" y="5373216"/>
            <a:ext cx="8199048" cy="1200329"/>
          </a:xfrm>
          <a:prstGeom prst="rect">
            <a:avLst/>
          </a:prstGeom>
        </p:spPr>
        <p:txBody>
          <a:bodyPr wrap="square">
            <a:spAutoFit/>
          </a:bodyPr>
          <a:lstStyle/>
          <a:p>
            <a:r>
              <a:rPr kumimoji="1" lang="zh-CN" altLang="en-US" sz="2400" b="1" dirty="0">
                <a:solidFill>
                  <a:srgbClr val="FFC000"/>
                </a:solidFill>
                <a:latin typeface="Times New Roman" pitchFamily="18" charset="0"/>
              </a:rPr>
              <a:t>电偶极矩</a:t>
            </a:r>
            <a:r>
              <a:rPr kumimoji="1" lang="zh-CN" altLang="en-US" sz="2400" b="1" dirty="0">
                <a:solidFill>
                  <a:schemeClr val="bg1"/>
                </a:solidFill>
                <a:latin typeface="Times New Roman" pitchFamily="18" charset="0"/>
              </a:rPr>
              <a:t>是描述电偶极子属性的物理量，只与异号电荷的电量和它们距离的乘积有关，它是</a:t>
            </a:r>
            <a:r>
              <a:rPr kumimoji="1" lang="zh-CN" altLang="en-US" sz="2400" b="1" dirty="0">
                <a:solidFill>
                  <a:srgbClr val="FFC000"/>
                </a:solidFill>
                <a:latin typeface="Times New Roman" pitchFamily="18" charset="0"/>
              </a:rPr>
              <a:t>矢量，方向是负电荷指向正电荷的方向。</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3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3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3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3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3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3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3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p:bldP spid="14346" grpId="0" animBg="1"/>
      <p:bldP spid="14347" grpId="0" animBg="1"/>
      <p:bldP spid="14354"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2"/>
          <p:cNvSpPr>
            <a:spLocks noChangeShapeType="1"/>
          </p:cNvSpPr>
          <p:nvPr/>
        </p:nvSpPr>
        <p:spPr bwMode="auto">
          <a:xfrm flipH="1" flipV="1">
            <a:off x="7513092" y="384895"/>
            <a:ext cx="228600" cy="533400"/>
          </a:xfrm>
          <a:prstGeom prst="line">
            <a:avLst/>
          </a:prstGeom>
          <a:noFill/>
          <a:ln w="3810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 name="Group 33"/>
          <p:cNvGrpSpPr>
            <a:grpSpLocks/>
          </p:cNvGrpSpPr>
          <p:nvPr/>
        </p:nvGrpSpPr>
        <p:grpSpPr bwMode="auto">
          <a:xfrm>
            <a:off x="6774904" y="2501032"/>
            <a:ext cx="2006600" cy="560388"/>
            <a:chOff x="4080" y="3350"/>
            <a:chExt cx="1264" cy="353"/>
          </a:xfrm>
        </p:grpSpPr>
        <p:sp>
          <p:nvSpPr>
            <p:cNvPr id="4" name="Oval 34"/>
            <p:cNvSpPr>
              <a:spLocks noChangeArrowheads="1"/>
            </p:cNvSpPr>
            <p:nvPr/>
          </p:nvSpPr>
          <p:spPr bwMode="auto">
            <a:xfrm>
              <a:off x="4224" y="3350"/>
              <a:ext cx="96" cy="96"/>
            </a:xfrm>
            <a:prstGeom prst="ellipse">
              <a:avLst/>
            </a:prstGeom>
            <a:solidFill>
              <a:srgbClr val="FFCCFF"/>
            </a:solidFill>
            <a:ln w="9525">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Oval 35"/>
            <p:cNvSpPr>
              <a:spLocks noChangeArrowheads="1"/>
            </p:cNvSpPr>
            <p:nvPr/>
          </p:nvSpPr>
          <p:spPr bwMode="auto">
            <a:xfrm>
              <a:off x="5073" y="3350"/>
              <a:ext cx="96" cy="96"/>
            </a:xfrm>
            <a:prstGeom prst="ellipse">
              <a:avLst/>
            </a:prstGeom>
            <a:solidFill>
              <a:srgbClr val="FFCCFF"/>
            </a:solidFill>
            <a:ln w="9525">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 name="Object 36"/>
            <p:cNvGraphicFramePr>
              <a:graphicFrameLocks/>
            </p:cNvGraphicFramePr>
            <p:nvPr/>
          </p:nvGraphicFramePr>
          <p:xfrm>
            <a:off x="4080" y="3504"/>
            <a:ext cx="304" cy="193"/>
          </p:xfrm>
          <a:graphic>
            <a:graphicData uri="http://schemas.openxmlformats.org/presentationml/2006/ole">
              <mc:AlternateContent xmlns:mc="http://schemas.openxmlformats.org/markup-compatibility/2006">
                <mc:Choice xmlns:v="urn:schemas-microsoft-com:vml" Requires="v">
                  <p:oleObj spid="_x0000_s96273" name="Equation" r:id="rId3" imgW="380887" imgH="200021" progId="Equation.3">
                    <p:embed/>
                  </p:oleObj>
                </mc:Choice>
                <mc:Fallback>
                  <p:oleObj name="Equation" r:id="rId3" imgW="380887" imgH="200021" progId="Equation.3">
                    <p:embed/>
                    <p:pic>
                      <p:nvPicPr>
                        <p:cNvPr id="6" name="Object 3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 y="3504"/>
                          <a:ext cx="304"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37"/>
            <p:cNvGraphicFramePr>
              <a:graphicFrameLocks/>
            </p:cNvGraphicFramePr>
            <p:nvPr/>
          </p:nvGraphicFramePr>
          <p:xfrm>
            <a:off x="5040" y="3456"/>
            <a:ext cx="304" cy="209"/>
          </p:xfrm>
          <a:graphic>
            <a:graphicData uri="http://schemas.openxmlformats.org/presentationml/2006/ole">
              <mc:AlternateContent xmlns:mc="http://schemas.openxmlformats.org/markup-compatibility/2006">
                <mc:Choice xmlns:v="urn:schemas-microsoft-com:vml" Requires="v">
                  <p:oleObj spid="_x0000_s96274" name="Equation" r:id="rId5" imgW="380887" imgH="228634" progId="Equation.3">
                    <p:embed/>
                  </p:oleObj>
                </mc:Choice>
                <mc:Fallback>
                  <p:oleObj name="Equation" r:id="rId5" imgW="380887" imgH="228634" progId="Equation.3">
                    <p:embed/>
                    <p:pic>
                      <p:nvPicPr>
                        <p:cNvPr id="7" name="Object 3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0" y="3456"/>
                          <a:ext cx="304"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38"/>
            <p:cNvSpPr>
              <a:spLocks noChangeShapeType="1"/>
            </p:cNvSpPr>
            <p:nvPr/>
          </p:nvSpPr>
          <p:spPr bwMode="auto">
            <a:xfrm>
              <a:off x="4320" y="3409"/>
              <a:ext cx="768"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 name="Object 39"/>
            <p:cNvGraphicFramePr>
              <a:graphicFrameLocks/>
            </p:cNvGraphicFramePr>
            <p:nvPr/>
          </p:nvGraphicFramePr>
          <p:xfrm>
            <a:off x="4656" y="3504"/>
            <a:ext cx="88" cy="199"/>
          </p:xfrm>
          <a:graphic>
            <a:graphicData uri="http://schemas.openxmlformats.org/presentationml/2006/ole">
              <mc:AlternateContent xmlns:mc="http://schemas.openxmlformats.org/markup-compatibility/2006">
                <mc:Choice xmlns:v="urn:schemas-microsoft-com:vml" Requires="v">
                  <p:oleObj spid="_x0000_s96275" name="Equation" r:id="rId7" imgW="38062" imgH="209468" progId="Equation.3">
                    <p:embed/>
                  </p:oleObj>
                </mc:Choice>
                <mc:Fallback>
                  <p:oleObj name="Equation" r:id="rId7" imgW="38062" imgH="209468" progId="Equation.3">
                    <p:embed/>
                    <p:pic>
                      <p:nvPicPr>
                        <p:cNvPr id="9" name="Object 3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6" y="3504"/>
                          <a:ext cx="88"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 name="Line 40"/>
          <p:cNvSpPr>
            <a:spLocks noChangeShapeType="1"/>
          </p:cNvSpPr>
          <p:nvPr/>
        </p:nvSpPr>
        <p:spPr bwMode="auto">
          <a:xfrm flipV="1">
            <a:off x="7765504" y="994495"/>
            <a:ext cx="0" cy="1600200"/>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Oval 41"/>
          <p:cNvSpPr>
            <a:spLocks noChangeArrowheads="1"/>
          </p:cNvSpPr>
          <p:nvPr/>
        </p:nvSpPr>
        <p:spPr bwMode="auto">
          <a:xfrm>
            <a:off x="7682954" y="859557"/>
            <a:ext cx="152400" cy="152400"/>
          </a:xfrm>
          <a:prstGeom prst="ellipse">
            <a:avLst/>
          </a:prstGeom>
          <a:solidFill>
            <a:srgbClr val="00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42"/>
          <p:cNvSpPr txBox="1">
            <a:spLocks noChangeArrowheads="1"/>
          </p:cNvSpPr>
          <p:nvPr/>
        </p:nvSpPr>
        <p:spPr bwMode="auto">
          <a:xfrm>
            <a:off x="7843292" y="719857"/>
            <a:ext cx="455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99"/>
                </a:solidFill>
                <a:latin typeface="Times New Roman" pitchFamily="18" charset="0"/>
              </a:rPr>
              <a:t>P</a:t>
            </a:r>
          </a:p>
        </p:txBody>
      </p:sp>
      <p:sp>
        <p:nvSpPr>
          <p:cNvPr id="13" name="Text Box 43"/>
          <p:cNvSpPr txBox="1">
            <a:spLocks noChangeArrowheads="1"/>
          </p:cNvSpPr>
          <p:nvPr/>
        </p:nvSpPr>
        <p:spPr bwMode="auto">
          <a:xfrm>
            <a:off x="7843292" y="1770782"/>
            <a:ext cx="473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99"/>
                </a:solidFill>
                <a:latin typeface="Times New Roman" pitchFamily="18" charset="0"/>
              </a:rPr>
              <a:t>r</a:t>
            </a:r>
          </a:p>
        </p:txBody>
      </p:sp>
      <p:sp>
        <p:nvSpPr>
          <p:cNvPr id="14" name="Line 44"/>
          <p:cNvSpPr>
            <a:spLocks noChangeShapeType="1"/>
          </p:cNvSpPr>
          <p:nvPr/>
        </p:nvSpPr>
        <p:spPr bwMode="auto">
          <a:xfrm flipV="1">
            <a:off x="7114629" y="994495"/>
            <a:ext cx="609600" cy="1524000"/>
          </a:xfrm>
          <a:prstGeom prst="line">
            <a:avLst/>
          </a:prstGeom>
          <a:noFill/>
          <a:ln w="2857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45"/>
          <p:cNvSpPr>
            <a:spLocks noChangeShapeType="1"/>
          </p:cNvSpPr>
          <p:nvPr/>
        </p:nvSpPr>
        <p:spPr bwMode="auto">
          <a:xfrm flipH="1" flipV="1">
            <a:off x="7800429" y="994495"/>
            <a:ext cx="609600" cy="1524000"/>
          </a:xfrm>
          <a:prstGeom prst="line">
            <a:avLst/>
          </a:prstGeom>
          <a:noFill/>
          <a:ln w="2857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46"/>
          <p:cNvSpPr>
            <a:spLocks noChangeShapeType="1"/>
          </p:cNvSpPr>
          <p:nvPr/>
        </p:nvSpPr>
        <p:spPr bwMode="auto">
          <a:xfrm flipH="1">
            <a:off x="7497217" y="994495"/>
            <a:ext cx="227012" cy="550862"/>
          </a:xfrm>
          <a:prstGeom prst="line">
            <a:avLst/>
          </a:prstGeom>
          <a:noFill/>
          <a:ln w="3810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7" name="Object 47"/>
          <p:cNvGraphicFramePr>
            <a:graphicFrameLocks/>
          </p:cNvGraphicFramePr>
          <p:nvPr/>
        </p:nvGraphicFramePr>
        <p:xfrm>
          <a:off x="6946354" y="1273895"/>
          <a:ext cx="393700" cy="433387"/>
        </p:xfrm>
        <a:graphic>
          <a:graphicData uri="http://schemas.openxmlformats.org/presentationml/2006/ole">
            <mc:AlternateContent xmlns:mc="http://schemas.openxmlformats.org/markup-compatibility/2006">
              <mc:Choice xmlns:v="urn:schemas-microsoft-com:vml" Requires="v">
                <p:oleObj spid="_x0000_s96276" name="Equation" r:id="rId9" imgW="285867" imgH="323920" progId="Equation.3">
                  <p:embed/>
                </p:oleObj>
              </mc:Choice>
              <mc:Fallback>
                <p:oleObj name="Equation" r:id="rId9" imgW="285867" imgH="323920" progId="Equation.3">
                  <p:embed/>
                  <p:pic>
                    <p:nvPicPr>
                      <p:cNvPr id="17" name="Object 4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46354" y="1273895"/>
                        <a:ext cx="393700"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48"/>
          <p:cNvGraphicFramePr>
            <a:graphicFrameLocks/>
          </p:cNvGraphicFramePr>
          <p:nvPr/>
        </p:nvGraphicFramePr>
        <p:xfrm>
          <a:off x="7670254" y="210270"/>
          <a:ext cx="393700" cy="433387"/>
        </p:xfrm>
        <a:graphic>
          <a:graphicData uri="http://schemas.openxmlformats.org/presentationml/2006/ole">
            <mc:AlternateContent xmlns:mc="http://schemas.openxmlformats.org/markup-compatibility/2006">
              <mc:Choice xmlns:v="urn:schemas-microsoft-com:vml" Requires="v">
                <p:oleObj spid="_x0000_s96277" name="Equation" r:id="rId11" imgW="285867" imgH="323920" progId="Equation.3">
                  <p:embed/>
                </p:oleObj>
              </mc:Choice>
              <mc:Fallback>
                <p:oleObj name="Equation" r:id="rId11" imgW="285867" imgH="323920" progId="Equation.3">
                  <p:embed/>
                  <p:pic>
                    <p:nvPicPr>
                      <p:cNvPr id="18" name="Object 4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0254" y="210270"/>
                        <a:ext cx="393700"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Line 49"/>
          <p:cNvSpPr>
            <a:spLocks noChangeShapeType="1"/>
          </p:cNvSpPr>
          <p:nvPr/>
        </p:nvSpPr>
        <p:spPr bwMode="auto">
          <a:xfrm flipH="1">
            <a:off x="7232104" y="937345"/>
            <a:ext cx="533400" cy="0"/>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0" name="Object 50"/>
          <p:cNvGraphicFramePr>
            <a:graphicFrameLocks/>
          </p:cNvGraphicFramePr>
          <p:nvPr/>
        </p:nvGraphicFramePr>
        <p:xfrm>
          <a:off x="6793954" y="765895"/>
          <a:ext cx="280988" cy="342900"/>
        </p:xfrm>
        <a:graphic>
          <a:graphicData uri="http://schemas.openxmlformats.org/presentationml/2006/ole">
            <mc:AlternateContent xmlns:mc="http://schemas.openxmlformats.org/markup-compatibility/2006">
              <mc:Choice xmlns:v="urn:schemas-microsoft-com:vml" Requires="v">
                <p:oleObj spid="_x0000_s96278" name="Equation" r:id="rId13" imgW="171412" imgH="238081" progId="Equation.3">
                  <p:embed/>
                </p:oleObj>
              </mc:Choice>
              <mc:Fallback>
                <p:oleObj name="Equation" r:id="rId13" imgW="171412" imgH="238081" progId="Equation.3">
                  <p:embed/>
                  <p:pic>
                    <p:nvPicPr>
                      <p:cNvPr id="20" name="Object 5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93954" y="765895"/>
                        <a:ext cx="280988"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Freeform 51"/>
          <p:cNvSpPr>
            <a:spLocks/>
          </p:cNvSpPr>
          <p:nvPr/>
        </p:nvSpPr>
        <p:spPr bwMode="auto">
          <a:xfrm>
            <a:off x="7187654" y="2343870"/>
            <a:ext cx="171450" cy="247650"/>
          </a:xfrm>
          <a:custGeom>
            <a:avLst/>
            <a:gdLst>
              <a:gd name="T0" fmla="*/ 0 w 108"/>
              <a:gd name="T1" fmla="*/ 0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 h="156">
                <a:moveTo>
                  <a:pt x="0" y="0"/>
                </a:moveTo>
                <a:cubicBezTo>
                  <a:pt x="11" y="2"/>
                  <a:pt x="31" y="3"/>
                  <a:pt x="44" y="9"/>
                </a:cubicBezTo>
                <a:cubicBezTo>
                  <a:pt x="57" y="15"/>
                  <a:pt x="72" y="28"/>
                  <a:pt x="80" y="36"/>
                </a:cubicBezTo>
                <a:cubicBezTo>
                  <a:pt x="87" y="44"/>
                  <a:pt x="88" y="49"/>
                  <a:pt x="92" y="57"/>
                </a:cubicBezTo>
                <a:cubicBezTo>
                  <a:pt x="96" y="65"/>
                  <a:pt x="101" y="74"/>
                  <a:pt x="104" y="84"/>
                </a:cubicBezTo>
                <a:cubicBezTo>
                  <a:pt x="107" y="94"/>
                  <a:pt x="108" y="105"/>
                  <a:pt x="107" y="117"/>
                </a:cubicBezTo>
                <a:cubicBezTo>
                  <a:pt x="106" y="129"/>
                  <a:pt x="100" y="148"/>
                  <a:pt x="98" y="156"/>
                </a:cubicBezTo>
              </a:path>
            </a:pathLst>
          </a:custGeom>
          <a:noFill/>
          <a:ln w="28575"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2" name="Object 52"/>
          <p:cNvGraphicFramePr>
            <a:graphicFrameLocks/>
          </p:cNvGraphicFramePr>
          <p:nvPr/>
        </p:nvGraphicFramePr>
        <p:xfrm>
          <a:off x="7401967" y="2105745"/>
          <a:ext cx="230187" cy="315912"/>
        </p:xfrm>
        <a:graphic>
          <a:graphicData uri="http://schemas.openxmlformats.org/presentationml/2006/ole">
            <mc:AlternateContent xmlns:mc="http://schemas.openxmlformats.org/markup-compatibility/2006">
              <mc:Choice xmlns:v="urn:schemas-microsoft-com:vml" Requires="v">
                <p:oleObj spid="_x0000_s96279" name="Equation" r:id="rId15" imgW="123903" imgH="209468" progId="Equation.3">
                  <p:embed/>
                </p:oleObj>
              </mc:Choice>
              <mc:Fallback>
                <p:oleObj name="Equation" r:id="rId15" imgW="123903" imgH="209468" progId="Equation.3">
                  <p:embed/>
                  <p:pic>
                    <p:nvPicPr>
                      <p:cNvPr id="22" name="Object 5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01967" y="2105745"/>
                        <a:ext cx="230187"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53"/>
          <p:cNvGraphicFramePr>
            <a:graphicFrameLocks/>
          </p:cNvGraphicFramePr>
          <p:nvPr/>
        </p:nvGraphicFramePr>
        <p:xfrm>
          <a:off x="2411760" y="343668"/>
          <a:ext cx="3695700" cy="914400"/>
        </p:xfrm>
        <a:graphic>
          <a:graphicData uri="http://schemas.openxmlformats.org/presentationml/2006/ole">
            <mc:AlternateContent xmlns:mc="http://schemas.openxmlformats.org/markup-compatibility/2006">
              <mc:Choice xmlns:v="urn:schemas-microsoft-com:vml" Requires="v">
                <p:oleObj spid="_x0000_s96280" name="Equation" r:id="rId17" imgW="3591023" imgH="809531" progId="Equation.3">
                  <p:embed/>
                </p:oleObj>
              </mc:Choice>
              <mc:Fallback>
                <p:oleObj name="Equation" r:id="rId17" imgW="3591023" imgH="809531" progId="Equation.3">
                  <p:embed/>
                  <p:pic>
                    <p:nvPicPr>
                      <p:cNvPr id="23" name="Object 5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11760" y="343668"/>
                        <a:ext cx="36957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Rectangle 54"/>
          <p:cNvSpPr>
            <a:spLocks noChangeArrowheads="1"/>
          </p:cNvSpPr>
          <p:nvPr/>
        </p:nvSpPr>
        <p:spPr bwMode="auto">
          <a:xfrm>
            <a:off x="554385" y="508768"/>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dirty="0">
                <a:solidFill>
                  <a:schemeClr val="bg1"/>
                </a:solidFill>
                <a:latin typeface="Times New Roman" pitchFamily="18" charset="0"/>
              </a:rPr>
              <a:t>在中垂线上</a:t>
            </a:r>
          </a:p>
        </p:txBody>
      </p:sp>
      <p:graphicFrame>
        <p:nvGraphicFramePr>
          <p:cNvPr id="25" name="Object 55"/>
          <p:cNvGraphicFramePr>
            <a:graphicFrameLocks/>
          </p:cNvGraphicFramePr>
          <p:nvPr/>
        </p:nvGraphicFramePr>
        <p:xfrm>
          <a:off x="827584" y="1177057"/>
          <a:ext cx="1912937" cy="982662"/>
        </p:xfrm>
        <a:graphic>
          <a:graphicData uri="http://schemas.openxmlformats.org/presentationml/2006/ole">
            <mc:AlternateContent xmlns:mc="http://schemas.openxmlformats.org/markup-compatibility/2006">
              <mc:Choice xmlns:v="urn:schemas-microsoft-com:vml" Requires="v">
                <p:oleObj spid="_x0000_s96281" name="Equation" r:id="rId19" imgW="1193760" imgH="482400" progId="Equation.DSMT4">
                  <p:embed/>
                </p:oleObj>
              </mc:Choice>
              <mc:Fallback>
                <p:oleObj name="Equation" r:id="rId19" imgW="1193760" imgH="482400" progId="Equation.DSMT4">
                  <p:embed/>
                  <p:pic>
                    <p:nvPicPr>
                      <p:cNvPr id="25" name="Object 55"/>
                      <p:cNvPicPr>
                        <a:picLocks noChangeArrowheads="1"/>
                      </p:cNvPicPr>
                      <p:nvPr/>
                    </p:nvPicPr>
                    <p:blipFill>
                      <a:blip r:embed="rId20"/>
                      <a:srcRect/>
                      <a:stretch>
                        <a:fillRect/>
                      </a:stretch>
                    </p:blipFill>
                    <p:spPr bwMode="auto">
                      <a:xfrm>
                        <a:off x="827584" y="1177057"/>
                        <a:ext cx="1912937" cy="982662"/>
                      </a:xfrm>
                      <a:prstGeom prst="rect">
                        <a:avLst/>
                      </a:prstGeom>
                      <a:noFill/>
                      <a:ln>
                        <a:noFill/>
                      </a:ln>
                      <a:effectLst/>
                    </p:spPr>
                  </p:pic>
                </p:oleObj>
              </mc:Fallback>
            </mc:AlternateContent>
          </a:graphicData>
        </a:graphic>
      </p:graphicFrame>
      <p:graphicFrame>
        <p:nvGraphicFramePr>
          <p:cNvPr id="26" name="Object 56"/>
          <p:cNvGraphicFramePr>
            <a:graphicFrameLocks/>
          </p:cNvGraphicFramePr>
          <p:nvPr/>
        </p:nvGraphicFramePr>
        <p:xfrm>
          <a:off x="2973611" y="5085185"/>
          <a:ext cx="1382365" cy="771202"/>
        </p:xfrm>
        <a:graphic>
          <a:graphicData uri="http://schemas.openxmlformats.org/presentationml/2006/ole">
            <mc:AlternateContent xmlns:mc="http://schemas.openxmlformats.org/markup-compatibility/2006">
              <mc:Choice xmlns:v="urn:schemas-microsoft-com:vml" Requires="v">
                <p:oleObj spid="_x0000_s96282" name="Equation" r:id="rId21" imgW="749160" imgH="431640" progId="Equation.DSMT4">
                  <p:embed/>
                </p:oleObj>
              </mc:Choice>
              <mc:Fallback>
                <p:oleObj name="Equation" r:id="rId21" imgW="749160" imgH="431640" progId="Equation.DSMT4">
                  <p:embed/>
                  <p:pic>
                    <p:nvPicPr>
                      <p:cNvPr id="26" name="Object 56"/>
                      <p:cNvPicPr>
                        <a:picLocks noChangeArrowheads="1"/>
                      </p:cNvPicPr>
                      <p:nvPr/>
                    </p:nvPicPr>
                    <p:blipFill>
                      <a:blip r:embed="rId22"/>
                      <a:srcRect/>
                      <a:stretch>
                        <a:fillRect/>
                      </a:stretch>
                    </p:blipFill>
                    <p:spPr bwMode="auto">
                      <a:xfrm>
                        <a:off x="2973611" y="5085185"/>
                        <a:ext cx="1382365" cy="771202"/>
                      </a:xfrm>
                      <a:prstGeom prst="rect">
                        <a:avLst/>
                      </a:prstGeom>
                      <a:noFill/>
                      <a:ln>
                        <a:noFill/>
                      </a:ln>
                      <a:effectLst/>
                    </p:spPr>
                  </p:pic>
                </p:oleObj>
              </mc:Fallback>
            </mc:AlternateContent>
          </a:graphicData>
        </a:graphic>
      </p:graphicFrame>
      <p:graphicFrame>
        <p:nvGraphicFramePr>
          <p:cNvPr id="29" name="对象 28"/>
          <p:cNvGraphicFramePr>
            <a:graphicFrameLocks/>
          </p:cNvGraphicFramePr>
          <p:nvPr/>
        </p:nvGraphicFramePr>
        <p:xfrm>
          <a:off x="827584" y="2132856"/>
          <a:ext cx="1800200" cy="1139105"/>
        </p:xfrm>
        <a:graphic>
          <a:graphicData uri="http://schemas.openxmlformats.org/presentationml/2006/ole">
            <mc:AlternateContent xmlns:mc="http://schemas.openxmlformats.org/markup-compatibility/2006">
              <mc:Choice xmlns:v="urn:schemas-microsoft-com:vml" Requires="v">
                <p:oleObj spid="_x0000_s96283" name="Equation" r:id="rId23" imgW="1054080" imgH="647640" progId="Equation.DSMT4">
                  <p:embed/>
                </p:oleObj>
              </mc:Choice>
              <mc:Fallback>
                <p:oleObj name="Equation" r:id="rId23" imgW="1054080" imgH="647640" progId="Equation.DSMT4">
                  <p:embed/>
                  <p:pic>
                    <p:nvPicPr>
                      <p:cNvPr id="29" name="对象 28"/>
                      <p:cNvPicPr>
                        <a:picLocks noChangeArrowheads="1"/>
                      </p:cNvPicPr>
                      <p:nvPr/>
                    </p:nvPicPr>
                    <p:blipFill>
                      <a:blip r:embed="rId24"/>
                      <a:srcRect/>
                      <a:stretch>
                        <a:fillRect/>
                      </a:stretch>
                    </p:blipFill>
                    <p:spPr bwMode="auto">
                      <a:xfrm>
                        <a:off x="827584" y="2132856"/>
                        <a:ext cx="1800200" cy="1139105"/>
                      </a:xfrm>
                      <a:prstGeom prst="rect">
                        <a:avLst/>
                      </a:prstGeom>
                      <a:noFill/>
                      <a:ln>
                        <a:noFill/>
                      </a:ln>
                    </p:spPr>
                  </p:pic>
                </p:oleObj>
              </mc:Fallback>
            </mc:AlternateContent>
          </a:graphicData>
        </a:graphic>
      </p:graphicFrame>
      <p:graphicFrame>
        <p:nvGraphicFramePr>
          <p:cNvPr id="30" name="对象 29"/>
          <p:cNvGraphicFramePr>
            <a:graphicFrameLocks/>
          </p:cNvGraphicFramePr>
          <p:nvPr/>
        </p:nvGraphicFramePr>
        <p:xfrm>
          <a:off x="2987824" y="1889510"/>
          <a:ext cx="3235325" cy="1410369"/>
        </p:xfrm>
        <a:graphic>
          <a:graphicData uri="http://schemas.openxmlformats.org/presentationml/2006/ole">
            <mc:AlternateContent xmlns:mc="http://schemas.openxmlformats.org/markup-compatibility/2006">
              <mc:Choice xmlns:v="urn:schemas-microsoft-com:vml" Requires="v">
                <p:oleObj spid="_x0000_s96284" name="Equation" r:id="rId25" imgW="2019240" imgH="749160" progId="Equation.DSMT4">
                  <p:embed/>
                </p:oleObj>
              </mc:Choice>
              <mc:Fallback>
                <p:oleObj name="Equation" r:id="rId25" imgW="2019240" imgH="749160" progId="Equation.DSMT4">
                  <p:embed/>
                  <p:pic>
                    <p:nvPicPr>
                      <p:cNvPr id="30" name="对象 29"/>
                      <p:cNvPicPr>
                        <a:picLocks noChangeArrowheads="1"/>
                      </p:cNvPicPr>
                      <p:nvPr/>
                    </p:nvPicPr>
                    <p:blipFill>
                      <a:blip r:embed="rId26"/>
                      <a:srcRect/>
                      <a:stretch>
                        <a:fillRect/>
                      </a:stretch>
                    </p:blipFill>
                    <p:spPr bwMode="auto">
                      <a:xfrm>
                        <a:off x="2987824" y="1889510"/>
                        <a:ext cx="3235325" cy="1410369"/>
                      </a:xfrm>
                      <a:prstGeom prst="rect">
                        <a:avLst/>
                      </a:prstGeom>
                      <a:noFill/>
                      <a:ln>
                        <a:noFill/>
                      </a:ln>
                    </p:spPr>
                  </p:pic>
                </p:oleObj>
              </mc:Fallback>
            </mc:AlternateContent>
          </a:graphicData>
        </a:graphic>
      </p:graphicFrame>
      <p:sp>
        <p:nvSpPr>
          <p:cNvPr id="31" name="Rectangle 54"/>
          <p:cNvSpPr>
            <a:spLocks noChangeArrowheads="1"/>
          </p:cNvSpPr>
          <p:nvPr/>
        </p:nvSpPr>
        <p:spPr bwMode="auto">
          <a:xfrm>
            <a:off x="517603" y="3356992"/>
            <a:ext cx="6838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chemeClr val="bg1"/>
                </a:solidFill>
                <a:latin typeface="Times New Roman" pitchFamily="18" charset="0"/>
              </a:rPr>
              <a:t>若电荷间的距离</a:t>
            </a:r>
            <a:r>
              <a:rPr kumimoji="1" lang="en-US" altLang="zh-CN" sz="2400" b="1" i="1" dirty="0">
                <a:solidFill>
                  <a:schemeClr val="bg1"/>
                </a:solidFill>
                <a:latin typeface="Times New Roman" pitchFamily="18" charset="0"/>
              </a:rPr>
              <a:t>l</a:t>
            </a:r>
            <a:r>
              <a:rPr kumimoji="1" lang="zh-CN" altLang="en-US" sz="2400" b="1" dirty="0">
                <a:solidFill>
                  <a:schemeClr val="bg1"/>
                </a:solidFill>
                <a:latin typeface="Times New Roman" pitchFamily="18" charset="0"/>
              </a:rPr>
              <a:t>远比到场点的距离</a:t>
            </a:r>
            <a:r>
              <a:rPr kumimoji="1" lang="en-US" altLang="zh-CN" sz="2400" b="1" i="1" dirty="0">
                <a:solidFill>
                  <a:schemeClr val="bg1"/>
                </a:solidFill>
                <a:latin typeface="Times New Roman" pitchFamily="18" charset="0"/>
              </a:rPr>
              <a:t>r</a:t>
            </a:r>
            <a:r>
              <a:rPr kumimoji="1" lang="zh-CN" altLang="en-US" sz="2400" b="1" dirty="0">
                <a:solidFill>
                  <a:schemeClr val="bg1"/>
                </a:solidFill>
                <a:latin typeface="Times New Roman" pitchFamily="18" charset="0"/>
              </a:rPr>
              <a:t>小，即</a:t>
            </a:r>
            <a:r>
              <a:rPr kumimoji="1" lang="en-US" altLang="zh-CN" sz="2400" b="1" i="1" dirty="0">
                <a:solidFill>
                  <a:schemeClr val="bg1"/>
                </a:solidFill>
                <a:latin typeface="Times New Roman" pitchFamily="18" charset="0"/>
              </a:rPr>
              <a:t>r</a:t>
            </a:r>
            <a:r>
              <a:rPr kumimoji="1" lang="en-US" altLang="zh-CN" sz="2400" b="1" dirty="0">
                <a:solidFill>
                  <a:schemeClr val="bg1"/>
                </a:solidFill>
                <a:latin typeface="Times New Roman" pitchFamily="18" charset="0"/>
              </a:rPr>
              <a:t>&gt;&gt;</a:t>
            </a:r>
            <a:r>
              <a:rPr kumimoji="1" lang="en-US" altLang="zh-CN" sz="2400" b="1" i="1" dirty="0">
                <a:solidFill>
                  <a:schemeClr val="bg1"/>
                </a:solidFill>
                <a:latin typeface="Times New Roman" pitchFamily="18" charset="0"/>
              </a:rPr>
              <a:t>l</a:t>
            </a:r>
            <a:r>
              <a:rPr kumimoji="1" lang="zh-CN" altLang="en-US" sz="2400" b="1" dirty="0">
                <a:solidFill>
                  <a:schemeClr val="bg1"/>
                </a:solidFill>
                <a:latin typeface="Times New Roman" pitchFamily="18" charset="0"/>
              </a:rPr>
              <a:t>时</a:t>
            </a:r>
            <a:endParaRPr kumimoji="1" lang="zh-CN" altLang="en-US" sz="2400" b="1" i="1" dirty="0">
              <a:solidFill>
                <a:schemeClr val="bg1"/>
              </a:solidFill>
              <a:latin typeface="Times New Roman" pitchFamily="18" charset="0"/>
            </a:endParaRPr>
          </a:p>
        </p:txBody>
      </p:sp>
      <p:sp>
        <p:nvSpPr>
          <p:cNvPr id="32" name="TextBox 31"/>
          <p:cNvSpPr txBox="1"/>
          <p:nvPr/>
        </p:nvSpPr>
        <p:spPr>
          <a:xfrm>
            <a:off x="224939" y="5157539"/>
            <a:ext cx="2350323" cy="461665"/>
          </a:xfrm>
          <a:prstGeom prst="rect">
            <a:avLst/>
          </a:prstGeom>
          <a:noFill/>
        </p:spPr>
        <p:txBody>
          <a:bodyPr wrap="none" rtlCol="0">
            <a:spAutoFit/>
          </a:bodyPr>
          <a:lstStyle/>
          <a:p>
            <a:r>
              <a:rPr kumimoji="1" lang="zh-CN" altLang="en-US" sz="2400" b="1" dirty="0">
                <a:solidFill>
                  <a:schemeClr val="bg1"/>
                </a:solidFill>
                <a:latin typeface="Times New Roman" pitchFamily="18" charset="0"/>
              </a:rPr>
              <a:t>延长线上电场为</a:t>
            </a:r>
          </a:p>
        </p:txBody>
      </p:sp>
      <p:graphicFrame>
        <p:nvGraphicFramePr>
          <p:cNvPr id="33" name="对象 32"/>
          <p:cNvGraphicFramePr>
            <a:graphicFrameLocks/>
          </p:cNvGraphicFramePr>
          <p:nvPr/>
        </p:nvGraphicFramePr>
        <p:xfrm>
          <a:off x="1619672" y="3818657"/>
          <a:ext cx="1587500" cy="1134735"/>
        </p:xfrm>
        <a:graphic>
          <a:graphicData uri="http://schemas.openxmlformats.org/presentationml/2006/ole">
            <mc:AlternateContent xmlns:mc="http://schemas.openxmlformats.org/markup-compatibility/2006">
              <mc:Choice xmlns:v="urn:schemas-microsoft-com:vml" Requires="v">
                <p:oleObj spid="_x0000_s96285" name="Equation" r:id="rId27" imgW="990360" imgH="685800" progId="Equation.DSMT4">
                  <p:embed/>
                </p:oleObj>
              </mc:Choice>
              <mc:Fallback>
                <p:oleObj name="Equation" r:id="rId27" imgW="990360" imgH="685800" progId="Equation.DSMT4">
                  <p:embed/>
                  <p:pic>
                    <p:nvPicPr>
                      <p:cNvPr id="33" name="对象 32"/>
                      <p:cNvPicPr>
                        <a:picLocks noChangeArrowheads="1"/>
                      </p:cNvPicPr>
                      <p:nvPr/>
                    </p:nvPicPr>
                    <p:blipFill>
                      <a:blip r:embed="rId28"/>
                      <a:srcRect/>
                      <a:stretch>
                        <a:fillRect/>
                      </a:stretch>
                    </p:blipFill>
                    <p:spPr bwMode="auto">
                      <a:xfrm>
                        <a:off x="1619672" y="3818657"/>
                        <a:ext cx="1587500" cy="1134735"/>
                      </a:xfrm>
                      <a:prstGeom prst="rect">
                        <a:avLst/>
                      </a:prstGeom>
                      <a:noFill/>
                      <a:ln>
                        <a:noFill/>
                      </a:ln>
                    </p:spPr>
                  </p:pic>
                </p:oleObj>
              </mc:Fallback>
            </mc:AlternateContent>
          </a:graphicData>
        </a:graphic>
      </p:graphicFrame>
      <p:graphicFrame>
        <p:nvGraphicFramePr>
          <p:cNvPr id="34" name="对象 33"/>
          <p:cNvGraphicFramePr>
            <a:graphicFrameLocks/>
          </p:cNvGraphicFramePr>
          <p:nvPr/>
        </p:nvGraphicFramePr>
        <p:xfrm>
          <a:off x="4211960" y="3850378"/>
          <a:ext cx="1608137" cy="1194519"/>
        </p:xfrm>
        <a:graphic>
          <a:graphicData uri="http://schemas.openxmlformats.org/presentationml/2006/ole">
            <mc:AlternateContent xmlns:mc="http://schemas.openxmlformats.org/markup-compatibility/2006">
              <mc:Choice xmlns:v="urn:schemas-microsoft-com:vml" Requires="v">
                <p:oleObj spid="_x0000_s96286" name="Equation" r:id="rId29" imgW="1002960" imgH="749160" progId="Equation.DSMT4">
                  <p:embed/>
                </p:oleObj>
              </mc:Choice>
              <mc:Fallback>
                <p:oleObj name="Equation" r:id="rId29" imgW="1002960" imgH="749160" progId="Equation.DSMT4">
                  <p:embed/>
                  <p:pic>
                    <p:nvPicPr>
                      <p:cNvPr id="34" name="对象 33"/>
                      <p:cNvPicPr>
                        <a:picLocks noChangeArrowheads="1"/>
                      </p:cNvPicPr>
                      <p:nvPr/>
                    </p:nvPicPr>
                    <p:blipFill>
                      <a:blip r:embed="rId30"/>
                      <a:srcRect/>
                      <a:stretch>
                        <a:fillRect/>
                      </a:stretch>
                    </p:blipFill>
                    <p:spPr bwMode="auto">
                      <a:xfrm>
                        <a:off x="4211960" y="3850378"/>
                        <a:ext cx="1608137" cy="1194519"/>
                      </a:xfrm>
                      <a:prstGeom prst="rect">
                        <a:avLst/>
                      </a:prstGeom>
                      <a:noFill/>
                      <a:ln>
                        <a:noFill/>
                      </a:ln>
                    </p:spPr>
                  </p:pic>
                </p:oleObj>
              </mc:Fallback>
            </mc:AlternateContent>
          </a:graphicData>
        </a:graphic>
      </p:graphicFrame>
      <p:graphicFrame>
        <p:nvGraphicFramePr>
          <p:cNvPr id="35" name="Object 56"/>
          <p:cNvGraphicFramePr>
            <a:graphicFrameLocks/>
          </p:cNvGraphicFramePr>
          <p:nvPr/>
        </p:nvGraphicFramePr>
        <p:xfrm>
          <a:off x="2915816" y="5877272"/>
          <a:ext cx="1440160" cy="792088"/>
        </p:xfrm>
        <a:graphic>
          <a:graphicData uri="http://schemas.openxmlformats.org/presentationml/2006/ole">
            <mc:AlternateContent xmlns:mc="http://schemas.openxmlformats.org/markup-compatibility/2006">
              <mc:Choice xmlns:v="urn:schemas-microsoft-com:vml" Requires="v">
                <p:oleObj spid="_x0000_s96287" name="Equation" r:id="rId31" imgW="850680" imgH="431640" progId="Equation.DSMT4">
                  <p:embed/>
                </p:oleObj>
              </mc:Choice>
              <mc:Fallback>
                <p:oleObj name="Equation" r:id="rId31" imgW="850680" imgH="431640" progId="Equation.DSMT4">
                  <p:embed/>
                  <p:pic>
                    <p:nvPicPr>
                      <p:cNvPr id="35" name="Object 56"/>
                      <p:cNvPicPr>
                        <a:picLocks noChangeArrowheads="1"/>
                      </p:cNvPicPr>
                      <p:nvPr/>
                    </p:nvPicPr>
                    <p:blipFill>
                      <a:blip r:embed="rId32"/>
                      <a:srcRect/>
                      <a:stretch>
                        <a:fillRect/>
                      </a:stretch>
                    </p:blipFill>
                    <p:spPr bwMode="auto">
                      <a:xfrm>
                        <a:off x="2915816" y="5877272"/>
                        <a:ext cx="1440160" cy="792088"/>
                      </a:xfrm>
                      <a:prstGeom prst="rect">
                        <a:avLst/>
                      </a:prstGeom>
                      <a:noFill/>
                      <a:ln>
                        <a:noFill/>
                      </a:ln>
                      <a:effectLst/>
                    </p:spPr>
                  </p:pic>
                </p:oleObj>
              </mc:Fallback>
            </mc:AlternateContent>
          </a:graphicData>
        </a:graphic>
      </p:graphicFrame>
      <p:sp>
        <p:nvSpPr>
          <p:cNvPr id="36" name="TextBox 35"/>
          <p:cNvSpPr txBox="1"/>
          <p:nvPr/>
        </p:nvSpPr>
        <p:spPr>
          <a:xfrm>
            <a:off x="249202" y="5877619"/>
            <a:ext cx="2350323" cy="461665"/>
          </a:xfrm>
          <a:prstGeom prst="rect">
            <a:avLst/>
          </a:prstGeom>
          <a:noFill/>
        </p:spPr>
        <p:txBody>
          <a:bodyPr wrap="none" rtlCol="0">
            <a:spAutoFit/>
          </a:bodyPr>
          <a:lstStyle/>
          <a:p>
            <a:r>
              <a:rPr kumimoji="1" lang="zh-CN" altLang="en-US" sz="2400" b="1" dirty="0">
                <a:solidFill>
                  <a:schemeClr val="bg1"/>
                </a:solidFill>
                <a:latin typeface="Times New Roman" pitchFamily="18" charset="0"/>
              </a:rPr>
              <a:t>中垂线上电场为</a:t>
            </a:r>
          </a:p>
        </p:txBody>
      </p:sp>
      <p:sp>
        <p:nvSpPr>
          <p:cNvPr id="37" name="TextBox 36"/>
          <p:cNvSpPr txBox="1"/>
          <p:nvPr/>
        </p:nvSpPr>
        <p:spPr>
          <a:xfrm>
            <a:off x="4644008" y="5157539"/>
            <a:ext cx="4320480" cy="1200329"/>
          </a:xfrm>
          <a:prstGeom prst="rect">
            <a:avLst/>
          </a:prstGeom>
          <a:noFill/>
        </p:spPr>
        <p:txBody>
          <a:bodyPr wrap="square" rtlCol="0">
            <a:spAutoFit/>
          </a:bodyPr>
          <a:lstStyle/>
          <a:p>
            <a:r>
              <a:rPr kumimoji="1" lang="zh-CN" altLang="en-US" sz="2400" b="1" dirty="0">
                <a:solidFill>
                  <a:schemeClr val="bg1"/>
                </a:solidFill>
                <a:latin typeface="Times New Roman" pitchFamily="18" charset="0"/>
              </a:rPr>
              <a:t>电偶极子的场强与距离</a:t>
            </a:r>
            <a:r>
              <a:rPr kumimoji="1" lang="en-US" altLang="zh-CN" sz="2400" b="1" i="1" dirty="0">
                <a:solidFill>
                  <a:schemeClr val="bg1"/>
                </a:solidFill>
                <a:latin typeface="Times New Roman" pitchFamily="18" charset="0"/>
              </a:rPr>
              <a:t>r</a:t>
            </a:r>
            <a:r>
              <a:rPr kumimoji="1" lang="zh-CN" altLang="en-US" sz="2400" b="1" dirty="0">
                <a:solidFill>
                  <a:schemeClr val="bg1"/>
                </a:solidFill>
                <a:latin typeface="Times New Roman" pitchFamily="18" charset="0"/>
              </a:rPr>
              <a:t>的三次方成反比，比点电荷随</a:t>
            </a:r>
            <a:r>
              <a:rPr kumimoji="1" lang="en-US" altLang="zh-CN" sz="2400" b="1" i="1" dirty="0">
                <a:solidFill>
                  <a:schemeClr val="bg1"/>
                </a:solidFill>
                <a:latin typeface="Times New Roman" pitchFamily="18" charset="0"/>
              </a:rPr>
              <a:t>r</a:t>
            </a:r>
            <a:r>
              <a:rPr kumimoji="1" lang="zh-CN" altLang="en-US" sz="2400" b="1" dirty="0">
                <a:solidFill>
                  <a:schemeClr val="bg1"/>
                </a:solidFill>
                <a:latin typeface="Times New Roman" pitchFamily="18" charset="0"/>
              </a:rPr>
              <a:t>递减的速度要快得多。</a:t>
            </a:r>
          </a:p>
        </p:txBody>
      </p:sp>
    </p:spTree>
    <p:extLst>
      <p:ext uri="{BB962C8B-B14F-4D97-AF65-F5344CB8AC3E}">
        <p14:creationId xmlns:p14="http://schemas.microsoft.com/office/powerpoint/2010/main" val="63252614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p:bldP spid="13" grpId="0"/>
      <p:bldP spid="14" grpId="0" animBg="1"/>
      <p:bldP spid="15" grpId="0" animBg="1"/>
      <p:bldP spid="16" grpId="0" animBg="1"/>
      <p:bldP spid="19" grpId="0" animBg="1"/>
      <p:bldP spid="21" grpId="0" animBg="1"/>
      <p:bldP spid="24" grpId="0"/>
      <p:bldP spid="31" grpId="0"/>
      <p:bldP spid="32" grpId="0"/>
      <p:bldP spid="36" grpId="0"/>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Oval 2"/>
          <p:cNvSpPr>
            <a:spLocks noChangeArrowheads="1"/>
          </p:cNvSpPr>
          <p:nvPr/>
        </p:nvSpPr>
        <p:spPr bwMode="auto">
          <a:xfrm>
            <a:off x="7581900" y="1235075"/>
            <a:ext cx="152400" cy="152400"/>
          </a:xfrm>
          <a:prstGeom prst="ellipse">
            <a:avLst/>
          </a:prstGeom>
          <a:solidFill>
            <a:srgbClr val="66FFFF"/>
          </a:solidFill>
          <a:ln w="9525">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 name="Freeform 3"/>
          <p:cNvSpPr>
            <a:spLocks/>
          </p:cNvSpPr>
          <p:nvPr/>
        </p:nvSpPr>
        <p:spPr bwMode="auto">
          <a:xfrm>
            <a:off x="5943600" y="1270000"/>
            <a:ext cx="1714500" cy="1778000"/>
          </a:xfrm>
          <a:custGeom>
            <a:avLst/>
            <a:gdLst>
              <a:gd name="T0" fmla="*/ 2147483647 w 1080"/>
              <a:gd name="T1" fmla="*/ 2147483647 h 1120"/>
              <a:gd name="T2" fmla="*/ 2147483647 w 1080"/>
              <a:gd name="T3" fmla="*/ 2147483647 h 1120"/>
              <a:gd name="T4" fmla="*/ 2147483647 w 1080"/>
              <a:gd name="T5" fmla="*/ 2147483647 h 1120"/>
              <a:gd name="T6" fmla="*/ 2147483647 w 1080"/>
              <a:gd name="T7" fmla="*/ 2147483647 h 1120"/>
              <a:gd name="T8" fmla="*/ 2147483647 w 1080"/>
              <a:gd name="T9" fmla="*/ 2147483647 h 1120"/>
              <a:gd name="T10" fmla="*/ 2147483647 w 1080"/>
              <a:gd name="T11" fmla="*/ 2147483647 h 1120"/>
              <a:gd name="T12" fmla="*/ 2147483647 w 1080"/>
              <a:gd name="T13" fmla="*/ 2147483647 h 1120"/>
              <a:gd name="T14" fmla="*/ 2147483647 w 1080"/>
              <a:gd name="T15" fmla="*/ 2147483647 h 1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80" h="1120">
                <a:moveTo>
                  <a:pt x="256" y="96"/>
                </a:moveTo>
                <a:cubicBezTo>
                  <a:pt x="176" y="152"/>
                  <a:pt x="32" y="232"/>
                  <a:pt x="16" y="384"/>
                </a:cubicBezTo>
                <a:cubicBezTo>
                  <a:pt x="0" y="536"/>
                  <a:pt x="72" y="896"/>
                  <a:pt x="160" y="1008"/>
                </a:cubicBezTo>
                <a:cubicBezTo>
                  <a:pt x="248" y="1120"/>
                  <a:pt x="400" y="1072"/>
                  <a:pt x="544" y="1056"/>
                </a:cubicBezTo>
                <a:cubicBezTo>
                  <a:pt x="688" y="1040"/>
                  <a:pt x="968" y="1064"/>
                  <a:pt x="1024" y="912"/>
                </a:cubicBezTo>
                <a:cubicBezTo>
                  <a:pt x="1080" y="760"/>
                  <a:pt x="968" y="288"/>
                  <a:pt x="880" y="144"/>
                </a:cubicBezTo>
                <a:cubicBezTo>
                  <a:pt x="792" y="0"/>
                  <a:pt x="592" y="56"/>
                  <a:pt x="496" y="48"/>
                </a:cubicBezTo>
                <a:cubicBezTo>
                  <a:pt x="400" y="40"/>
                  <a:pt x="336" y="40"/>
                  <a:pt x="256" y="96"/>
                </a:cubicBezTo>
                <a:close/>
              </a:path>
            </a:pathLst>
          </a:custGeom>
          <a:gradFill rotWithShape="0">
            <a:gsLst>
              <a:gs pos="0">
                <a:srgbClr val="004747"/>
              </a:gs>
              <a:gs pos="100000">
                <a:srgbClr val="009999"/>
              </a:gs>
            </a:gsLst>
            <a:lin ang="18900000" scaled="1"/>
          </a:gradFill>
          <a:ln w="9525">
            <a:round/>
            <a:headEnd/>
            <a:tailEnd/>
          </a:ln>
          <a:effectLst/>
          <a:scene3d>
            <a:camera prst="legacyPerspectiveFront">
              <a:rot lat="20099981" lon="20099981" rev="0"/>
            </a:camera>
            <a:lightRig rig="legacyFlat2" dir="t"/>
          </a:scene3d>
          <a:sp3d extrusionH="4302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zh-CN" altLang="en-US"/>
          </a:p>
        </p:txBody>
      </p:sp>
      <p:sp>
        <p:nvSpPr>
          <p:cNvPr id="15364" name="Text Box 4"/>
          <p:cNvSpPr txBox="1">
            <a:spLocks noChangeArrowheads="1"/>
          </p:cNvSpPr>
          <p:nvPr/>
        </p:nvSpPr>
        <p:spPr bwMode="auto">
          <a:xfrm>
            <a:off x="779463" y="611188"/>
            <a:ext cx="2333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宋体" pitchFamily="2" charset="-122"/>
              </a:rPr>
              <a:t>连续分布带电体</a:t>
            </a:r>
          </a:p>
        </p:txBody>
      </p:sp>
      <p:sp>
        <p:nvSpPr>
          <p:cNvPr id="15365" name="Oval 5"/>
          <p:cNvSpPr>
            <a:spLocks noChangeArrowheads="1"/>
          </p:cNvSpPr>
          <p:nvPr/>
        </p:nvSpPr>
        <p:spPr bwMode="auto">
          <a:xfrm>
            <a:off x="6689725" y="2127250"/>
            <a:ext cx="152400" cy="152400"/>
          </a:xfrm>
          <a:prstGeom prst="ellipse">
            <a:avLst/>
          </a:prstGeom>
          <a:solidFill>
            <a:srgbClr val="FF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6" name="Line 6"/>
          <p:cNvSpPr>
            <a:spLocks noChangeShapeType="1"/>
          </p:cNvSpPr>
          <p:nvPr/>
        </p:nvSpPr>
        <p:spPr bwMode="auto">
          <a:xfrm flipV="1">
            <a:off x="7666038" y="838200"/>
            <a:ext cx="474662" cy="474663"/>
          </a:xfrm>
          <a:prstGeom prst="line">
            <a:avLst/>
          </a:prstGeom>
          <a:noFill/>
          <a:ln w="28575">
            <a:solidFill>
              <a:srgbClr val="FF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7" name="Line 7"/>
          <p:cNvSpPr>
            <a:spLocks noChangeShapeType="1"/>
          </p:cNvSpPr>
          <p:nvPr/>
        </p:nvSpPr>
        <p:spPr bwMode="auto">
          <a:xfrm flipV="1">
            <a:off x="6769100" y="1295400"/>
            <a:ext cx="914400" cy="914400"/>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8" name="Object 8"/>
          <p:cNvGraphicFramePr>
            <a:graphicFrameLocks/>
          </p:cNvGraphicFramePr>
          <p:nvPr/>
        </p:nvGraphicFramePr>
        <p:xfrm>
          <a:off x="3467100" y="479425"/>
          <a:ext cx="2286000" cy="965200"/>
        </p:xfrm>
        <a:graphic>
          <a:graphicData uri="http://schemas.openxmlformats.org/presentationml/2006/ole">
            <mc:AlternateContent xmlns:mc="http://schemas.openxmlformats.org/markup-compatibility/2006">
              <mc:Choice xmlns:v="urn:schemas-microsoft-com:vml" Requires="v">
                <p:oleObj spid="_x0000_s97291" name="Equation" r:id="rId3" imgW="2181122" imgH="857309" progId="Equation.3">
                  <p:embed/>
                </p:oleObj>
              </mc:Choice>
              <mc:Fallback>
                <p:oleObj name="Equation" r:id="rId3" imgW="2181122" imgH="857309" progId="Equation.3">
                  <p:embed/>
                  <p:pic>
                    <p:nvPicPr>
                      <p:cNvPr id="15368"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100" y="479425"/>
                        <a:ext cx="22860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9" name="Object 9"/>
          <p:cNvGraphicFramePr>
            <a:graphicFrameLocks/>
          </p:cNvGraphicFramePr>
          <p:nvPr/>
        </p:nvGraphicFramePr>
        <p:xfrm>
          <a:off x="2063750" y="1958975"/>
          <a:ext cx="2220913" cy="965200"/>
        </p:xfrm>
        <a:graphic>
          <a:graphicData uri="http://schemas.openxmlformats.org/presentationml/2006/ole">
            <mc:AlternateContent xmlns:mc="http://schemas.openxmlformats.org/markup-compatibility/2006">
              <mc:Choice xmlns:v="urn:schemas-microsoft-com:vml" Requires="v">
                <p:oleObj spid="_x0000_s97292" name="Equation" r:id="rId5" imgW="2114447" imgH="857309" progId="Equation.3">
                  <p:embed/>
                </p:oleObj>
              </mc:Choice>
              <mc:Fallback>
                <p:oleObj name="Equation" r:id="rId5" imgW="2114447" imgH="857309" progId="Equation.3">
                  <p:embed/>
                  <p:pic>
                    <p:nvPicPr>
                      <p:cNvPr id="15369"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750" y="1958975"/>
                        <a:ext cx="2220913" cy="9652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70" name="Object 14"/>
          <p:cNvGraphicFramePr>
            <a:graphicFrameLocks/>
          </p:cNvGraphicFramePr>
          <p:nvPr/>
        </p:nvGraphicFramePr>
        <p:xfrm>
          <a:off x="6248400" y="2247900"/>
          <a:ext cx="392113" cy="392113"/>
        </p:xfrm>
        <a:graphic>
          <a:graphicData uri="http://schemas.openxmlformats.org/presentationml/2006/ole">
            <mc:AlternateContent xmlns:mc="http://schemas.openxmlformats.org/markup-compatibility/2006">
              <mc:Choice xmlns:v="urn:schemas-microsoft-com:vml" Requires="v">
                <p:oleObj spid="_x0000_s97293" name="Equation" r:id="rId7" imgW="285867" imgH="285860" progId="Equation.3">
                  <p:embed/>
                </p:oleObj>
              </mc:Choice>
              <mc:Fallback>
                <p:oleObj name="Equation" r:id="rId7" imgW="285867" imgH="285860" progId="Equation.3">
                  <p:embed/>
                  <p:pic>
                    <p:nvPicPr>
                      <p:cNvPr id="15370" name="Object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2247900"/>
                        <a:ext cx="392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1" name="Object 15"/>
          <p:cNvGraphicFramePr>
            <a:graphicFrameLocks/>
          </p:cNvGraphicFramePr>
          <p:nvPr/>
        </p:nvGraphicFramePr>
        <p:xfrm>
          <a:off x="6896100" y="1524000"/>
          <a:ext cx="215900" cy="266700"/>
        </p:xfrm>
        <a:graphic>
          <a:graphicData uri="http://schemas.openxmlformats.org/presentationml/2006/ole">
            <mc:AlternateContent xmlns:mc="http://schemas.openxmlformats.org/markup-compatibility/2006">
              <mc:Choice xmlns:v="urn:schemas-microsoft-com:vml" Requires="v">
                <p:oleObj spid="_x0000_s97294" name="Equation" r:id="rId9" imgW="114185" imgH="161960" progId="Equation.3">
                  <p:embed/>
                </p:oleObj>
              </mc:Choice>
              <mc:Fallback>
                <p:oleObj name="Equation" r:id="rId9" imgW="114185" imgH="161960" progId="Equation.3">
                  <p:embed/>
                  <p:pic>
                    <p:nvPicPr>
                      <p:cNvPr id="15371" name="Object 1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6100" y="1524000"/>
                        <a:ext cx="2159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2" name="Object 16"/>
          <p:cNvGraphicFramePr>
            <a:graphicFrameLocks/>
          </p:cNvGraphicFramePr>
          <p:nvPr/>
        </p:nvGraphicFramePr>
        <p:xfrm>
          <a:off x="8189913" y="685800"/>
          <a:ext cx="442912" cy="355600"/>
        </p:xfrm>
        <a:graphic>
          <a:graphicData uri="http://schemas.openxmlformats.org/presentationml/2006/ole">
            <mc:AlternateContent xmlns:mc="http://schemas.openxmlformats.org/markup-compatibility/2006">
              <mc:Choice xmlns:v="urn:schemas-microsoft-com:vml" Requires="v">
                <p:oleObj spid="_x0000_s97295" name="Equation" r:id="rId11" imgW="342825" imgH="247529" progId="Equation.3">
                  <p:embed/>
                </p:oleObj>
              </mc:Choice>
              <mc:Fallback>
                <p:oleObj name="Equation" r:id="rId11" imgW="342825" imgH="247529" progId="Equation.3">
                  <p:embed/>
                  <p:pic>
                    <p:nvPicPr>
                      <p:cNvPr id="15372" name="Object 1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89913" y="685800"/>
                        <a:ext cx="442912"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73" name="Text Box 17"/>
          <p:cNvSpPr txBox="1">
            <a:spLocks noChangeArrowheads="1"/>
          </p:cNvSpPr>
          <p:nvPr/>
        </p:nvSpPr>
        <p:spPr bwMode="auto">
          <a:xfrm>
            <a:off x="7683500" y="1412875"/>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FF"/>
                </a:solidFill>
                <a:latin typeface="Times New Roman" pitchFamily="18" charset="0"/>
              </a:rPr>
              <a:t>P</a:t>
            </a:r>
          </a:p>
        </p:txBody>
      </p:sp>
      <p:grpSp>
        <p:nvGrpSpPr>
          <p:cNvPr id="15374" name="组合 1"/>
          <p:cNvGrpSpPr>
            <a:grpSpLocks/>
          </p:cNvGrpSpPr>
          <p:nvPr/>
        </p:nvGrpSpPr>
        <p:grpSpPr bwMode="auto">
          <a:xfrm>
            <a:off x="944563" y="3486150"/>
            <a:ext cx="6980237" cy="1592263"/>
            <a:chOff x="944563" y="3486150"/>
            <a:chExt cx="6980237" cy="1592263"/>
          </a:xfrm>
        </p:grpSpPr>
        <p:graphicFrame>
          <p:nvGraphicFramePr>
            <p:cNvPr id="15376" name="Object 10"/>
            <p:cNvGraphicFramePr>
              <a:graphicFrameLocks/>
            </p:cNvGraphicFramePr>
            <p:nvPr/>
          </p:nvGraphicFramePr>
          <p:xfrm>
            <a:off x="944563" y="4086225"/>
            <a:ext cx="673100" cy="393700"/>
          </p:xfrm>
          <a:graphic>
            <a:graphicData uri="http://schemas.openxmlformats.org/presentationml/2006/ole">
              <mc:AlternateContent xmlns:mc="http://schemas.openxmlformats.org/markup-compatibility/2006">
                <mc:Choice xmlns:v="urn:schemas-microsoft-com:vml" Requires="v">
                  <p:oleObj spid="_x0000_s97296" name="Equation" r:id="rId13" imgW="571465" imgH="285860" progId="Equation.3">
                    <p:embed/>
                  </p:oleObj>
                </mc:Choice>
                <mc:Fallback>
                  <p:oleObj name="Equation" r:id="rId13" imgW="571465" imgH="285860" progId="Equation.3">
                    <p:embed/>
                    <p:pic>
                      <p:nvPicPr>
                        <p:cNvPr id="15376" name="Object 1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4563" y="4086225"/>
                          <a:ext cx="6731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77" name="Text Box 11"/>
            <p:cNvSpPr txBox="1">
              <a:spLocks noChangeArrowheads="1"/>
            </p:cNvSpPr>
            <p:nvPr/>
          </p:nvSpPr>
          <p:spPr bwMode="auto">
            <a:xfrm>
              <a:off x="5087938" y="3486150"/>
              <a:ext cx="20050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i="1">
                  <a:solidFill>
                    <a:schemeClr val="bg1"/>
                  </a:solidFill>
                  <a:latin typeface="Times New Roman" pitchFamily="18" charset="0"/>
                  <a:sym typeface="Symbol" pitchFamily="18" charset="2"/>
                </a:rPr>
                <a:t></a:t>
              </a:r>
              <a:r>
                <a:rPr kumimoji="1" lang="en-US" altLang="zh-CN" sz="2400" b="1">
                  <a:solidFill>
                    <a:schemeClr val="bg1"/>
                  </a:solidFill>
                  <a:latin typeface="宋体" pitchFamily="2" charset="-122"/>
                  <a:sym typeface="Symbol" pitchFamily="18" charset="2"/>
                </a:rPr>
                <a:t>:</a:t>
              </a:r>
              <a:r>
                <a:rPr kumimoji="1" lang="en-US" altLang="zh-CN" sz="2800" b="1">
                  <a:solidFill>
                    <a:schemeClr val="bg1"/>
                  </a:solidFill>
                  <a:latin typeface="宋体" pitchFamily="2" charset="-122"/>
                  <a:sym typeface="Symbol" pitchFamily="18" charset="2"/>
                </a:rPr>
                <a:t> </a:t>
              </a:r>
              <a:r>
                <a:rPr kumimoji="1" lang="zh-CN" altLang="en-US" sz="2000" b="1">
                  <a:solidFill>
                    <a:schemeClr val="bg1"/>
                  </a:solidFill>
                  <a:latin typeface="宋体" pitchFamily="2" charset="-122"/>
                </a:rPr>
                <a:t>线密度</a:t>
              </a:r>
            </a:p>
          </p:txBody>
        </p:sp>
        <p:sp>
          <p:nvSpPr>
            <p:cNvPr id="15378" name="Text Box 12"/>
            <p:cNvSpPr txBox="1">
              <a:spLocks noChangeArrowheads="1"/>
            </p:cNvSpPr>
            <p:nvPr/>
          </p:nvSpPr>
          <p:spPr bwMode="auto">
            <a:xfrm>
              <a:off x="5087938" y="4019550"/>
              <a:ext cx="23796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i="1">
                  <a:solidFill>
                    <a:schemeClr val="bg1"/>
                  </a:solidFill>
                  <a:latin typeface="Times New Roman" pitchFamily="18" charset="0"/>
                  <a:sym typeface="Symbol" pitchFamily="18" charset="2"/>
                </a:rPr>
                <a:t></a:t>
              </a:r>
              <a:r>
                <a:rPr kumimoji="1" lang="en-US" altLang="zh-CN" sz="2400" b="1">
                  <a:solidFill>
                    <a:schemeClr val="bg1"/>
                  </a:solidFill>
                  <a:latin typeface="宋体" pitchFamily="2" charset="-122"/>
                  <a:sym typeface="Symbol" pitchFamily="18" charset="2"/>
                </a:rPr>
                <a:t>:</a:t>
              </a:r>
              <a:r>
                <a:rPr kumimoji="1" lang="en-US" altLang="zh-CN" sz="2800" b="1">
                  <a:solidFill>
                    <a:schemeClr val="bg1"/>
                  </a:solidFill>
                  <a:latin typeface="宋体" pitchFamily="2" charset="-122"/>
                  <a:sym typeface="Symbol" pitchFamily="18" charset="2"/>
                </a:rPr>
                <a:t> </a:t>
              </a:r>
              <a:r>
                <a:rPr kumimoji="1" lang="zh-CN" altLang="en-US" sz="2000" b="1">
                  <a:solidFill>
                    <a:schemeClr val="bg1"/>
                  </a:solidFill>
                  <a:latin typeface="宋体" pitchFamily="2" charset="-122"/>
                </a:rPr>
                <a:t>面密度</a:t>
              </a:r>
            </a:p>
          </p:txBody>
        </p:sp>
        <p:sp>
          <p:nvSpPr>
            <p:cNvPr id="15379" name="Text Box 13"/>
            <p:cNvSpPr txBox="1">
              <a:spLocks noChangeArrowheads="1"/>
            </p:cNvSpPr>
            <p:nvPr/>
          </p:nvSpPr>
          <p:spPr bwMode="auto">
            <a:xfrm>
              <a:off x="5164138" y="4552950"/>
              <a:ext cx="27606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i="1">
                  <a:solidFill>
                    <a:schemeClr val="bg1"/>
                  </a:solidFill>
                  <a:latin typeface="Times New Roman" pitchFamily="18" charset="0"/>
                  <a:sym typeface="Symbol" pitchFamily="18" charset="2"/>
                </a:rPr>
                <a:t></a:t>
              </a:r>
              <a:r>
                <a:rPr kumimoji="1" lang="en-US" altLang="zh-CN" sz="2400" b="1">
                  <a:solidFill>
                    <a:schemeClr val="bg1"/>
                  </a:solidFill>
                  <a:latin typeface="宋体" pitchFamily="2" charset="-122"/>
                  <a:sym typeface="Symbol" pitchFamily="18" charset="2"/>
                </a:rPr>
                <a:t>:</a:t>
              </a:r>
              <a:r>
                <a:rPr kumimoji="1" lang="en-US" altLang="zh-CN" sz="2800" b="1">
                  <a:solidFill>
                    <a:schemeClr val="bg1"/>
                  </a:solidFill>
                  <a:latin typeface="宋体" pitchFamily="2" charset="-122"/>
                  <a:sym typeface="Symbol" pitchFamily="18" charset="2"/>
                </a:rPr>
                <a:t> </a:t>
              </a:r>
              <a:r>
                <a:rPr kumimoji="1" lang="zh-CN" altLang="en-US" sz="2000" b="1">
                  <a:solidFill>
                    <a:schemeClr val="bg1"/>
                  </a:solidFill>
                  <a:latin typeface="宋体" pitchFamily="2" charset="-122"/>
                </a:rPr>
                <a:t>体密度</a:t>
              </a:r>
            </a:p>
          </p:txBody>
        </p:sp>
        <p:graphicFrame>
          <p:nvGraphicFramePr>
            <p:cNvPr id="15380" name="Object 18"/>
            <p:cNvGraphicFramePr>
              <a:graphicFrameLocks/>
            </p:cNvGraphicFramePr>
            <p:nvPr/>
          </p:nvGraphicFramePr>
          <p:xfrm>
            <a:off x="2195513" y="3606800"/>
            <a:ext cx="2030412" cy="469900"/>
          </p:xfrm>
          <a:graphic>
            <a:graphicData uri="http://schemas.openxmlformats.org/presentationml/2006/ole">
              <mc:AlternateContent xmlns:mc="http://schemas.openxmlformats.org/markup-compatibility/2006">
                <mc:Choice xmlns:v="urn:schemas-microsoft-com:vml" Requires="v">
                  <p:oleObj spid="_x0000_s97297" name="Equation" r:id="rId15" imgW="1924139" imgH="361981" progId="Equation.DSMT4">
                    <p:embed/>
                  </p:oleObj>
                </mc:Choice>
                <mc:Fallback>
                  <p:oleObj name="Equation" r:id="rId15" imgW="1924139" imgH="361981" progId="Equation.DSMT4">
                    <p:embed/>
                    <p:pic>
                      <p:nvPicPr>
                        <p:cNvPr id="15380" name="Object 1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95513" y="3606800"/>
                          <a:ext cx="2030412"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81" name="Object 19"/>
            <p:cNvGraphicFramePr>
              <a:graphicFrameLocks/>
            </p:cNvGraphicFramePr>
            <p:nvPr/>
          </p:nvGraphicFramePr>
          <p:xfrm>
            <a:off x="2300288" y="4102100"/>
            <a:ext cx="1941512" cy="419100"/>
          </p:xfrm>
          <a:graphic>
            <a:graphicData uri="http://schemas.openxmlformats.org/presentationml/2006/ole">
              <mc:AlternateContent xmlns:mc="http://schemas.openxmlformats.org/markup-compatibility/2006">
                <mc:Choice xmlns:v="urn:schemas-microsoft-com:vml" Requires="v">
                  <p:oleObj spid="_x0000_s97298" name="公式" r:id="rId17" imgW="1838297" imgH="314203" progId="Equation.3">
                    <p:embed/>
                  </p:oleObj>
                </mc:Choice>
                <mc:Fallback>
                  <p:oleObj name="公式" r:id="rId17" imgW="1838297" imgH="314203" progId="Equation.3">
                    <p:embed/>
                    <p:pic>
                      <p:nvPicPr>
                        <p:cNvPr id="15381" name="Object 1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00288" y="4102100"/>
                          <a:ext cx="1941512"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82" name="Object 20"/>
            <p:cNvGraphicFramePr>
              <a:graphicFrameLocks/>
            </p:cNvGraphicFramePr>
            <p:nvPr/>
          </p:nvGraphicFramePr>
          <p:xfrm>
            <a:off x="2195513" y="4659313"/>
            <a:ext cx="2032000" cy="419100"/>
          </p:xfrm>
          <a:graphic>
            <a:graphicData uri="http://schemas.openxmlformats.org/presentationml/2006/ole">
              <mc:AlternateContent xmlns:mc="http://schemas.openxmlformats.org/markup-compatibility/2006">
                <mc:Choice xmlns:v="urn:schemas-microsoft-com:vml" Requires="v">
                  <p:oleObj spid="_x0000_s97299" name="公式" r:id="rId19" imgW="1924139" imgH="314203" progId="Equation.3">
                    <p:embed/>
                  </p:oleObj>
                </mc:Choice>
                <mc:Fallback>
                  <p:oleObj name="公式" r:id="rId19" imgW="1924139" imgH="314203" progId="Equation.3">
                    <p:embed/>
                    <p:pic>
                      <p:nvPicPr>
                        <p:cNvPr id="15382" name="Object 2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95513" y="4659313"/>
                          <a:ext cx="20320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83" name="AutoShape 21"/>
            <p:cNvSpPr>
              <a:spLocks/>
            </p:cNvSpPr>
            <p:nvPr/>
          </p:nvSpPr>
          <p:spPr bwMode="auto">
            <a:xfrm>
              <a:off x="1811338" y="3714750"/>
              <a:ext cx="304800" cy="1143000"/>
            </a:xfrm>
            <a:prstGeom prst="leftBrace">
              <a:avLst>
                <a:gd name="adj1" fmla="val 31250"/>
                <a:gd name="adj2" fmla="val 50000"/>
              </a:avLst>
            </a:prstGeom>
            <a:noFill/>
            <a:ln w="28575">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375" name="TextBox 2"/>
          <p:cNvSpPr txBox="1">
            <a:spLocks noChangeArrowheads="1"/>
          </p:cNvSpPr>
          <p:nvPr/>
        </p:nvSpPr>
        <p:spPr bwMode="auto">
          <a:xfrm>
            <a:off x="611188" y="5445125"/>
            <a:ext cx="7759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b="1">
                <a:solidFill>
                  <a:srgbClr val="FFC000"/>
                </a:solidFill>
              </a:rPr>
              <a:t>积分求连续分布带电体的电场是本课程的</a:t>
            </a:r>
            <a:r>
              <a:rPr lang="zh-CN" altLang="en-US" sz="2800" b="1">
                <a:solidFill>
                  <a:srgbClr val="FF0000"/>
                </a:solidFill>
              </a:rPr>
              <a:t>重点</a:t>
            </a:r>
            <a:r>
              <a:rPr lang="zh-CN" altLang="en-US" sz="2800" b="1">
                <a:solidFill>
                  <a:srgbClr val="FFC000"/>
                </a:solidFill>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ChangeArrowheads="1"/>
          </p:cNvSpPr>
          <p:nvPr/>
        </p:nvSpPr>
        <p:spPr bwMode="auto">
          <a:xfrm>
            <a:off x="763588" y="887413"/>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zh-CN" altLang="en-US" sz="2400" b="1">
                <a:solidFill>
                  <a:schemeClr val="bg1"/>
                </a:solidFill>
                <a:latin typeface="宋体" pitchFamily="2" charset="-122"/>
              </a:rPr>
              <a:t>圆环轴线上任一点</a:t>
            </a:r>
            <a:r>
              <a:rPr kumimoji="1" lang="en-US" altLang="zh-CN" sz="2400" b="1">
                <a:solidFill>
                  <a:srgbClr val="66FFFF"/>
                </a:solidFill>
                <a:latin typeface="Times New Roman" pitchFamily="18" charset="0"/>
              </a:rPr>
              <a:t>P</a:t>
            </a:r>
            <a:r>
              <a:rPr kumimoji="1" lang="en-US" altLang="zh-CN" sz="2400" b="1" i="1">
                <a:solidFill>
                  <a:srgbClr val="66FFFF"/>
                </a:solidFill>
                <a:latin typeface="Times New Roman" pitchFamily="18" charset="0"/>
              </a:rPr>
              <a:t> </a:t>
            </a:r>
            <a:r>
              <a:rPr kumimoji="1" lang="zh-CN" altLang="en-US" sz="2400" b="1">
                <a:solidFill>
                  <a:schemeClr val="bg1"/>
                </a:solidFill>
                <a:latin typeface="宋体" pitchFamily="2" charset="-122"/>
              </a:rPr>
              <a:t>的电场强度</a:t>
            </a:r>
          </a:p>
        </p:txBody>
      </p:sp>
      <p:sp>
        <p:nvSpPr>
          <p:cNvPr id="116739" name="Oval 3"/>
          <p:cNvSpPr>
            <a:spLocks noChangeArrowheads="1"/>
          </p:cNvSpPr>
          <p:nvPr/>
        </p:nvSpPr>
        <p:spPr bwMode="auto">
          <a:xfrm>
            <a:off x="6740525" y="2987675"/>
            <a:ext cx="1905000" cy="914400"/>
          </a:xfrm>
          <a:prstGeom prst="ellipse">
            <a:avLst/>
          </a:prstGeom>
          <a:noFill/>
          <a:ln w="76200">
            <a:solidFill>
              <a:srgbClr val="FFCCFF"/>
            </a:solidFill>
            <a:round/>
            <a:headEnd/>
            <a:tailEnd/>
          </a:ln>
          <a:effectLst/>
          <a:extLst>
            <a:ext uri="{909E8E84-426E-40DD-AFC4-6F175D3DCCD1}">
              <a14:hiddenFill xmlns:a14="http://schemas.microsoft.com/office/drawing/2010/main">
                <a:solidFill>
                  <a:srgbClr val="6600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40" name="Oval 4"/>
          <p:cNvSpPr>
            <a:spLocks noChangeArrowheads="1"/>
          </p:cNvSpPr>
          <p:nvPr/>
        </p:nvSpPr>
        <p:spPr bwMode="auto">
          <a:xfrm>
            <a:off x="7672388" y="1692275"/>
            <a:ext cx="76200" cy="76200"/>
          </a:xfrm>
          <a:prstGeom prst="ellipse">
            <a:avLst/>
          </a:prstGeom>
          <a:solidFill>
            <a:srgbClr val="FFFF66"/>
          </a:soli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41" name="Line 5"/>
          <p:cNvSpPr>
            <a:spLocks noChangeShapeType="1"/>
          </p:cNvSpPr>
          <p:nvPr/>
        </p:nvSpPr>
        <p:spPr bwMode="auto">
          <a:xfrm flipH="1">
            <a:off x="6969125" y="3444875"/>
            <a:ext cx="762000" cy="304800"/>
          </a:xfrm>
          <a:prstGeom prst="line">
            <a:avLst/>
          </a:prstGeom>
          <a:noFill/>
          <a:ln w="38100">
            <a:solidFill>
              <a:srgbClr val="FFCC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42" name="Text Box 6"/>
          <p:cNvSpPr txBox="1">
            <a:spLocks noChangeArrowheads="1"/>
          </p:cNvSpPr>
          <p:nvPr/>
        </p:nvSpPr>
        <p:spPr bwMode="auto">
          <a:xfrm>
            <a:off x="7181850" y="310515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CCFF"/>
                </a:solidFill>
                <a:latin typeface="Times New Roman" pitchFamily="18" charset="0"/>
              </a:rPr>
              <a:t>R</a:t>
            </a:r>
          </a:p>
        </p:txBody>
      </p:sp>
      <p:sp>
        <p:nvSpPr>
          <p:cNvPr id="116743" name="Text Box 7"/>
          <p:cNvSpPr txBox="1">
            <a:spLocks noChangeArrowheads="1"/>
          </p:cNvSpPr>
          <p:nvPr/>
        </p:nvSpPr>
        <p:spPr bwMode="auto">
          <a:xfrm>
            <a:off x="7258050" y="15049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sp>
        <p:nvSpPr>
          <p:cNvPr id="116744" name="Text Box 8"/>
          <p:cNvSpPr txBox="1">
            <a:spLocks noChangeArrowheads="1"/>
          </p:cNvSpPr>
          <p:nvPr/>
        </p:nvSpPr>
        <p:spPr bwMode="auto">
          <a:xfrm>
            <a:off x="287338" y="148907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16745" name="Rectangle 9"/>
          <p:cNvSpPr>
            <a:spLocks noChangeArrowheads="1"/>
          </p:cNvSpPr>
          <p:nvPr/>
        </p:nvSpPr>
        <p:spPr bwMode="auto">
          <a:xfrm>
            <a:off x="6951663" y="3708400"/>
            <a:ext cx="76200" cy="76200"/>
          </a:xfrm>
          <a:prstGeom prst="rect">
            <a:avLst/>
          </a:prstGeom>
          <a:solidFill>
            <a:srgbClr val="66CCFF"/>
          </a:solidFill>
          <a:ln w="9525">
            <a:solidFill>
              <a:srgbClr val="66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46" name="Text Box 10"/>
          <p:cNvSpPr txBox="1">
            <a:spLocks noChangeArrowheads="1"/>
          </p:cNvSpPr>
          <p:nvPr/>
        </p:nvSpPr>
        <p:spPr bwMode="auto">
          <a:xfrm>
            <a:off x="6553200" y="3692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66FFFF"/>
                </a:solidFill>
                <a:latin typeface="Times New Roman" pitchFamily="18" charset="0"/>
              </a:rPr>
              <a:t>d</a:t>
            </a:r>
            <a:r>
              <a:rPr kumimoji="1" lang="en-US" altLang="zh-CN" sz="2400" b="1" i="1">
                <a:solidFill>
                  <a:srgbClr val="66FFFF"/>
                </a:solidFill>
                <a:latin typeface="Times New Roman" pitchFamily="18" charset="0"/>
              </a:rPr>
              <a:t>q</a:t>
            </a:r>
          </a:p>
        </p:txBody>
      </p:sp>
      <p:graphicFrame>
        <p:nvGraphicFramePr>
          <p:cNvPr id="116747" name="Object 11"/>
          <p:cNvGraphicFramePr>
            <a:graphicFrameLocks/>
          </p:cNvGraphicFramePr>
          <p:nvPr/>
        </p:nvGraphicFramePr>
        <p:xfrm>
          <a:off x="952500" y="1625600"/>
          <a:ext cx="1244600" cy="393700"/>
        </p:xfrm>
        <a:graphic>
          <a:graphicData uri="http://schemas.openxmlformats.org/presentationml/2006/ole">
            <mc:AlternateContent xmlns:mc="http://schemas.openxmlformats.org/markup-compatibility/2006">
              <mc:Choice xmlns:v="urn:schemas-microsoft-com:vml" Requires="v">
                <p:oleObj spid="_x0000_s98321" name="Equation" r:id="rId3" imgW="1142930" imgH="285860" progId="Equation.3">
                  <p:embed/>
                </p:oleObj>
              </mc:Choice>
              <mc:Fallback>
                <p:oleObj name="Equation" r:id="rId3" imgW="1142930" imgH="285860" progId="Equation.3">
                  <p:embed/>
                  <p:pic>
                    <p:nvPicPr>
                      <p:cNvPr id="116747"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1625600"/>
                        <a:ext cx="12446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6748" name="Group 12"/>
          <p:cNvGrpSpPr>
            <a:grpSpLocks/>
          </p:cNvGrpSpPr>
          <p:nvPr/>
        </p:nvGrpSpPr>
        <p:grpSpPr bwMode="auto">
          <a:xfrm>
            <a:off x="7185025" y="835025"/>
            <a:ext cx="938213" cy="2819400"/>
            <a:chOff x="4502" y="1658"/>
            <a:chExt cx="591" cy="1776"/>
          </a:xfrm>
        </p:grpSpPr>
        <p:sp>
          <p:nvSpPr>
            <p:cNvPr id="16426" name="Text Box 13"/>
            <p:cNvSpPr txBox="1">
              <a:spLocks noChangeArrowheads="1"/>
            </p:cNvSpPr>
            <p:nvPr/>
          </p:nvSpPr>
          <p:spPr bwMode="auto">
            <a:xfrm>
              <a:off x="4838" y="314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sp>
          <p:nvSpPr>
            <p:cNvPr id="16427" name="Line 14"/>
            <p:cNvSpPr>
              <a:spLocks noChangeShapeType="1"/>
            </p:cNvSpPr>
            <p:nvPr/>
          </p:nvSpPr>
          <p:spPr bwMode="auto">
            <a:xfrm flipV="1">
              <a:off x="4837" y="1728"/>
              <a:ext cx="0" cy="48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8" name="Text Box 15"/>
            <p:cNvSpPr txBox="1">
              <a:spLocks noChangeArrowheads="1"/>
            </p:cNvSpPr>
            <p:nvPr/>
          </p:nvSpPr>
          <p:spPr bwMode="auto">
            <a:xfrm>
              <a:off x="4502" y="16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grpSp>
      <p:sp>
        <p:nvSpPr>
          <p:cNvPr id="116752" name="Line 16"/>
          <p:cNvSpPr>
            <a:spLocks noChangeShapeType="1"/>
          </p:cNvSpPr>
          <p:nvPr/>
        </p:nvSpPr>
        <p:spPr bwMode="auto">
          <a:xfrm flipV="1">
            <a:off x="7721600" y="1168400"/>
            <a:ext cx="228600" cy="5334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6753" name="Object 17"/>
          <p:cNvGraphicFramePr>
            <a:graphicFrameLocks/>
          </p:cNvGraphicFramePr>
          <p:nvPr/>
        </p:nvGraphicFramePr>
        <p:xfrm>
          <a:off x="3238500" y="1390650"/>
          <a:ext cx="2286000" cy="965200"/>
        </p:xfrm>
        <a:graphic>
          <a:graphicData uri="http://schemas.openxmlformats.org/presentationml/2006/ole">
            <mc:AlternateContent xmlns:mc="http://schemas.openxmlformats.org/markup-compatibility/2006">
              <mc:Choice xmlns:v="urn:schemas-microsoft-com:vml" Requires="v">
                <p:oleObj spid="_x0000_s98322" name="Equation" r:id="rId5" imgW="2181122" imgH="857309" progId="Equation.3">
                  <p:embed/>
                </p:oleObj>
              </mc:Choice>
              <mc:Fallback>
                <p:oleObj name="Equation" r:id="rId5" imgW="2181122" imgH="857309" progId="Equation.3">
                  <p:embed/>
                  <p:pic>
                    <p:nvPicPr>
                      <p:cNvPr id="116753" name="Object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0" y="1390650"/>
                        <a:ext cx="22860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54" name="Line 18"/>
          <p:cNvSpPr>
            <a:spLocks noChangeShapeType="1"/>
          </p:cNvSpPr>
          <p:nvPr/>
        </p:nvSpPr>
        <p:spPr bwMode="auto">
          <a:xfrm flipH="1" flipV="1">
            <a:off x="7715250" y="1323975"/>
            <a:ext cx="7938" cy="392113"/>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5" name="Line 19"/>
          <p:cNvSpPr>
            <a:spLocks noChangeShapeType="1"/>
          </p:cNvSpPr>
          <p:nvPr/>
        </p:nvSpPr>
        <p:spPr bwMode="auto">
          <a:xfrm flipH="1">
            <a:off x="7950200" y="1177925"/>
            <a:ext cx="4763" cy="404813"/>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6" name="Line 20"/>
          <p:cNvSpPr>
            <a:spLocks noChangeShapeType="1"/>
          </p:cNvSpPr>
          <p:nvPr/>
        </p:nvSpPr>
        <p:spPr bwMode="auto">
          <a:xfrm flipV="1">
            <a:off x="7731125" y="1585913"/>
            <a:ext cx="228600" cy="1524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7" name="Line 21"/>
          <p:cNvSpPr>
            <a:spLocks noChangeShapeType="1"/>
          </p:cNvSpPr>
          <p:nvPr/>
        </p:nvSpPr>
        <p:spPr bwMode="auto">
          <a:xfrm flipV="1">
            <a:off x="7712075" y="1182688"/>
            <a:ext cx="228600" cy="15240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6758" name="Object 22"/>
          <p:cNvGraphicFramePr>
            <a:graphicFrameLocks/>
          </p:cNvGraphicFramePr>
          <p:nvPr/>
        </p:nvGraphicFramePr>
        <p:xfrm>
          <a:off x="933450" y="2286000"/>
          <a:ext cx="3187700" cy="952500"/>
        </p:xfrm>
        <a:graphic>
          <a:graphicData uri="http://schemas.openxmlformats.org/presentationml/2006/ole">
            <mc:AlternateContent xmlns:mc="http://schemas.openxmlformats.org/markup-compatibility/2006">
              <mc:Choice xmlns:v="urn:schemas-microsoft-com:vml" Requires="v">
                <p:oleObj spid="_x0000_s98323" name="Equation" r:id="rId7" imgW="3086234" imgH="847591" progId="Equation.3">
                  <p:embed/>
                </p:oleObj>
              </mc:Choice>
              <mc:Fallback>
                <p:oleObj name="Equation" r:id="rId7" imgW="3086234" imgH="847591" progId="Equation.3">
                  <p:embed/>
                  <p:pic>
                    <p:nvPicPr>
                      <p:cNvPr id="116758" name="Object 2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450" y="2286000"/>
                        <a:ext cx="31877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59" name="Object 23"/>
          <p:cNvGraphicFramePr>
            <a:graphicFrameLocks/>
          </p:cNvGraphicFramePr>
          <p:nvPr/>
        </p:nvGraphicFramePr>
        <p:xfrm>
          <a:off x="3941763" y="3352800"/>
          <a:ext cx="2070100" cy="431800"/>
        </p:xfrm>
        <a:graphic>
          <a:graphicData uri="http://schemas.openxmlformats.org/presentationml/2006/ole">
            <mc:AlternateContent xmlns:mc="http://schemas.openxmlformats.org/markup-compatibility/2006">
              <mc:Choice xmlns:v="urn:schemas-microsoft-com:vml" Requires="v">
                <p:oleObj spid="_x0000_s98324" name="公式" r:id="rId9" imgW="1962200" imgH="323920" progId="Equation.3">
                  <p:embed/>
                </p:oleObj>
              </mc:Choice>
              <mc:Fallback>
                <p:oleObj name="公式" r:id="rId9" imgW="1962200" imgH="323920" progId="Equation.3">
                  <p:embed/>
                  <p:pic>
                    <p:nvPicPr>
                      <p:cNvPr id="116759" name="Object 2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41763" y="3352800"/>
                        <a:ext cx="2070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60" name="Object 24"/>
          <p:cNvGraphicFramePr>
            <a:graphicFrameLocks/>
          </p:cNvGraphicFramePr>
          <p:nvPr/>
        </p:nvGraphicFramePr>
        <p:xfrm>
          <a:off x="906463" y="3352800"/>
          <a:ext cx="2058987" cy="419100"/>
        </p:xfrm>
        <a:graphic>
          <a:graphicData uri="http://schemas.openxmlformats.org/presentationml/2006/ole">
            <mc:AlternateContent xmlns:mc="http://schemas.openxmlformats.org/markup-compatibility/2006">
              <mc:Choice xmlns:v="urn:schemas-microsoft-com:vml" Requires="v">
                <p:oleObj spid="_x0000_s98325" name="公式" r:id="rId11" imgW="1952752" imgH="314203" progId="Equation.3">
                  <p:embed/>
                </p:oleObj>
              </mc:Choice>
              <mc:Fallback>
                <p:oleObj name="公式" r:id="rId11" imgW="1952752" imgH="314203" progId="Equation.3">
                  <p:embed/>
                  <p:pic>
                    <p:nvPicPr>
                      <p:cNvPr id="116760" name="Object 2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6463" y="3352800"/>
                        <a:ext cx="20589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61" name="Line 25"/>
          <p:cNvSpPr>
            <a:spLocks noChangeShapeType="1"/>
          </p:cNvSpPr>
          <p:nvPr/>
        </p:nvSpPr>
        <p:spPr bwMode="auto">
          <a:xfrm flipV="1">
            <a:off x="6951663" y="1768475"/>
            <a:ext cx="762000" cy="19812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62" name="Text Box 26"/>
          <p:cNvSpPr txBox="1">
            <a:spLocks noChangeArrowheads="1"/>
          </p:cNvSpPr>
          <p:nvPr/>
        </p:nvSpPr>
        <p:spPr bwMode="auto">
          <a:xfrm>
            <a:off x="7029450" y="221615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66"/>
                </a:solidFill>
                <a:latin typeface="Times New Roman" pitchFamily="18" charset="0"/>
              </a:rPr>
              <a:t>r</a:t>
            </a:r>
          </a:p>
        </p:txBody>
      </p:sp>
      <p:sp>
        <p:nvSpPr>
          <p:cNvPr id="116763" name="Text Box 27"/>
          <p:cNvSpPr txBox="1">
            <a:spLocks noChangeArrowheads="1"/>
          </p:cNvSpPr>
          <p:nvPr/>
        </p:nvSpPr>
        <p:spPr bwMode="auto">
          <a:xfrm>
            <a:off x="7399338" y="2184400"/>
            <a:ext cx="446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i="1">
                <a:solidFill>
                  <a:srgbClr val="FFFF66"/>
                </a:solidFill>
                <a:latin typeface="Times New Roman" pitchFamily="18" charset="0"/>
                <a:sym typeface="Symbol" pitchFamily="18" charset="2"/>
              </a:rPr>
              <a:t></a:t>
            </a:r>
            <a:endParaRPr kumimoji="1" lang="zh-CN" altLang="en-US" sz="2000" b="1" i="1">
              <a:solidFill>
                <a:srgbClr val="FFFF66"/>
              </a:solidFill>
              <a:latin typeface="Times New Roman" pitchFamily="18" charset="0"/>
            </a:endParaRPr>
          </a:p>
        </p:txBody>
      </p:sp>
      <p:graphicFrame>
        <p:nvGraphicFramePr>
          <p:cNvPr id="116764" name="Object 28"/>
          <p:cNvGraphicFramePr>
            <a:graphicFrameLocks/>
          </p:cNvGraphicFramePr>
          <p:nvPr/>
        </p:nvGraphicFramePr>
        <p:xfrm>
          <a:off x="7975600" y="912813"/>
          <a:ext cx="355600" cy="284162"/>
        </p:xfrm>
        <a:graphic>
          <a:graphicData uri="http://schemas.openxmlformats.org/presentationml/2006/ole">
            <mc:AlternateContent xmlns:mc="http://schemas.openxmlformats.org/markup-compatibility/2006">
              <mc:Choice xmlns:v="urn:schemas-microsoft-com:vml" Requires="v">
                <p:oleObj spid="_x0000_s98326" name="Equation" r:id="rId13" imgW="342825" imgH="247529" progId="Equation.3">
                  <p:embed/>
                </p:oleObj>
              </mc:Choice>
              <mc:Fallback>
                <p:oleObj name="Equation" r:id="rId13" imgW="342825" imgH="247529" progId="Equation.3">
                  <p:embed/>
                  <p:pic>
                    <p:nvPicPr>
                      <p:cNvPr id="116764" name="Object 2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5600" y="912813"/>
                        <a:ext cx="355600" cy="284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65" name="Object 29"/>
          <p:cNvGraphicFramePr>
            <a:graphicFrameLocks/>
          </p:cNvGraphicFramePr>
          <p:nvPr/>
        </p:nvGraphicFramePr>
        <p:xfrm>
          <a:off x="7246938" y="1174750"/>
          <a:ext cx="439737" cy="355600"/>
        </p:xfrm>
        <a:graphic>
          <a:graphicData uri="http://schemas.openxmlformats.org/presentationml/2006/ole">
            <mc:AlternateContent xmlns:mc="http://schemas.openxmlformats.org/markup-compatibility/2006">
              <mc:Choice xmlns:v="urn:schemas-microsoft-com:vml" Requires="v">
                <p:oleObj spid="_x0000_s98327" name="公式" r:id="rId15" imgW="438114" imgH="342816" progId="Equation.3">
                  <p:embed/>
                </p:oleObj>
              </mc:Choice>
              <mc:Fallback>
                <p:oleObj name="公式" r:id="rId15" imgW="438114" imgH="342816" progId="Equation.3">
                  <p:embed/>
                  <p:pic>
                    <p:nvPicPr>
                      <p:cNvPr id="116765" name="Object 2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46938" y="1174750"/>
                        <a:ext cx="439737"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66" name="Object 30"/>
          <p:cNvGraphicFramePr>
            <a:graphicFrameLocks/>
          </p:cNvGraphicFramePr>
          <p:nvPr/>
        </p:nvGraphicFramePr>
        <p:xfrm>
          <a:off x="8001000" y="1458913"/>
          <a:ext cx="457200" cy="344487"/>
        </p:xfrm>
        <a:graphic>
          <a:graphicData uri="http://schemas.openxmlformats.org/presentationml/2006/ole">
            <mc:AlternateContent xmlns:mc="http://schemas.openxmlformats.org/markup-compatibility/2006">
              <mc:Choice xmlns:v="urn:schemas-microsoft-com:vml" Requires="v">
                <p:oleObj spid="_x0000_s98328" name="公式" r:id="rId17" imgW="466728" imgH="323920" progId="Equation.3">
                  <p:embed/>
                </p:oleObj>
              </mc:Choice>
              <mc:Fallback>
                <p:oleObj name="公式" r:id="rId17" imgW="466728" imgH="323920" progId="Equation.3">
                  <p:embed/>
                  <p:pic>
                    <p:nvPicPr>
                      <p:cNvPr id="116766" name="Object 3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01000" y="1458913"/>
                        <a:ext cx="457200"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67" name="Line 31"/>
          <p:cNvSpPr>
            <a:spLocks noChangeShapeType="1"/>
          </p:cNvSpPr>
          <p:nvPr/>
        </p:nvSpPr>
        <p:spPr bwMode="auto">
          <a:xfrm flipV="1">
            <a:off x="7713663" y="1768475"/>
            <a:ext cx="0" cy="16764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68" name="Rectangle 32"/>
          <p:cNvSpPr>
            <a:spLocks noChangeArrowheads="1"/>
          </p:cNvSpPr>
          <p:nvPr/>
        </p:nvSpPr>
        <p:spPr bwMode="auto">
          <a:xfrm>
            <a:off x="277813" y="36195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宋体" pitchFamily="2" charset="-122"/>
              </a:rPr>
              <a:t>例</a:t>
            </a:r>
          </a:p>
        </p:txBody>
      </p:sp>
      <p:sp>
        <p:nvSpPr>
          <p:cNvPr id="116769" name="Rectangle 33"/>
          <p:cNvSpPr>
            <a:spLocks noChangeArrowheads="1"/>
          </p:cNvSpPr>
          <p:nvPr/>
        </p:nvSpPr>
        <p:spPr bwMode="auto">
          <a:xfrm>
            <a:off x="762000" y="400050"/>
            <a:ext cx="7218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pitchFamily="2" charset="-122"/>
              </a:rPr>
              <a:t>半径为</a:t>
            </a:r>
            <a:r>
              <a:rPr kumimoji="1" lang="en-US" altLang="zh-CN" sz="2400" b="1" i="1">
                <a:solidFill>
                  <a:srgbClr val="66FFFF"/>
                </a:solidFill>
                <a:latin typeface="Times New Roman" pitchFamily="18" charset="0"/>
              </a:rPr>
              <a:t>R </a:t>
            </a:r>
            <a:r>
              <a:rPr kumimoji="1" lang="zh-CN" altLang="en-US" sz="2400" b="1">
                <a:solidFill>
                  <a:schemeClr val="bg1"/>
                </a:solidFill>
                <a:latin typeface="宋体" pitchFamily="2" charset="-122"/>
              </a:rPr>
              <a:t>的均匀带电细圆环，带电量为</a:t>
            </a:r>
            <a:r>
              <a:rPr kumimoji="1" lang="en-US" altLang="zh-CN" sz="2400" b="1" i="1">
                <a:solidFill>
                  <a:srgbClr val="66FFFF"/>
                </a:solidFill>
                <a:latin typeface="Times New Roman" pitchFamily="18" charset="0"/>
              </a:rPr>
              <a:t>q</a:t>
            </a:r>
            <a:r>
              <a:rPr kumimoji="1" lang="en-US" altLang="zh-CN" sz="2400" b="1" i="1">
                <a:solidFill>
                  <a:srgbClr val="66FFFF"/>
                </a:solidFill>
                <a:latin typeface="Times New Roman" pitchFamily="18" charset="0"/>
                <a:cs typeface="Times New Roman" pitchFamily="18" charset="0"/>
              </a:rPr>
              <a:t> </a:t>
            </a:r>
            <a:endParaRPr kumimoji="1" lang="en-US" altLang="zh-CN" sz="2400" b="1">
              <a:solidFill>
                <a:srgbClr val="66FFFF"/>
              </a:solidFill>
              <a:latin typeface="Times New Roman" pitchFamily="18" charset="0"/>
            </a:endParaRPr>
          </a:p>
        </p:txBody>
      </p:sp>
      <p:sp>
        <p:nvSpPr>
          <p:cNvPr id="116770" name="Text Box 34"/>
          <p:cNvSpPr txBox="1">
            <a:spLocks noChangeArrowheads="1"/>
          </p:cNvSpPr>
          <p:nvPr/>
        </p:nvSpPr>
        <p:spPr bwMode="auto">
          <a:xfrm>
            <a:off x="269875" y="85248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zh-CN" altLang="en-US" sz="2400" b="1">
                <a:solidFill>
                  <a:srgbClr val="FFFF00"/>
                </a:solidFill>
                <a:latin typeface="Times New Roman" pitchFamily="18" charset="0"/>
              </a:rPr>
              <a:t>求</a:t>
            </a:r>
          </a:p>
        </p:txBody>
      </p:sp>
      <p:graphicFrame>
        <p:nvGraphicFramePr>
          <p:cNvPr id="116771" name="Object 35"/>
          <p:cNvGraphicFramePr>
            <a:graphicFrameLocks/>
          </p:cNvGraphicFramePr>
          <p:nvPr/>
        </p:nvGraphicFramePr>
        <p:xfrm>
          <a:off x="5148263" y="4005263"/>
          <a:ext cx="965200" cy="419100"/>
        </p:xfrm>
        <a:graphic>
          <a:graphicData uri="http://schemas.openxmlformats.org/presentationml/2006/ole">
            <mc:AlternateContent xmlns:mc="http://schemas.openxmlformats.org/markup-compatibility/2006">
              <mc:Choice xmlns:v="urn:schemas-microsoft-com:vml" Requires="v">
                <p:oleObj spid="_x0000_s98329" name="Equation" r:id="rId19" imgW="857332" imgH="314203" progId="Equation.3">
                  <p:embed/>
                </p:oleObj>
              </mc:Choice>
              <mc:Fallback>
                <p:oleObj name="Equation" r:id="rId19" imgW="857332" imgH="314203" progId="Equation.3">
                  <p:embed/>
                  <p:pic>
                    <p:nvPicPr>
                      <p:cNvPr id="116771" name="Object 3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48263" y="4005263"/>
                        <a:ext cx="965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72" name="Text Box 36"/>
          <p:cNvSpPr txBox="1">
            <a:spLocks noChangeArrowheads="1"/>
          </p:cNvSpPr>
          <p:nvPr/>
        </p:nvSpPr>
        <p:spPr bwMode="auto">
          <a:xfrm>
            <a:off x="731838" y="3962400"/>
            <a:ext cx="426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圆环上电荷分布关于</a:t>
            </a:r>
            <a:r>
              <a:rPr kumimoji="1" lang="en-US" altLang="zh-CN" sz="2400" b="1" i="1">
                <a:solidFill>
                  <a:srgbClr val="66FFFF"/>
                </a:solidFill>
                <a:latin typeface="Times New Roman" pitchFamily="18" charset="0"/>
              </a:rPr>
              <a:t>x </a:t>
            </a:r>
            <a:r>
              <a:rPr kumimoji="1" lang="zh-CN" altLang="en-US" sz="2400" b="1">
                <a:solidFill>
                  <a:schemeClr val="bg1"/>
                </a:solidFill>
                <a:latin typeface="宋体" pitchFamily="2" charset="-122"/>
              </a:rPr>
              <a:t>轴对称 </a:t>
            </a:r>
          </a:p>
        </p:txBody>
      </p:sp>
      <p:graphicFrame>
        <p:nvGraphicFramePr>
          <p:cNvPr id="116773" name="Object 37"/>
          <p:cNvGraphicFramePr>
            <a:graphicFrameLocks/>
          </p:cNvGraphicFramePr>
          <p:nvPr/>
        </p:nvGraphicFramePr>
        <p:xfrm>
          <a:off x="900113" y="4581525"/>
          <a:ext cx="2830512" cy="965200"/>
        </p:xfrm>
        <a:graphic>
          <a:graphicData uri="http://schemas.openxmlformats.org/presentationml/2006/ole">
            <mc:AlternateContent xmlns:mc="http://schemas.openxmlformats.org/markup-compatibility/2006">
              <mc:Choice xmlns:v="urn:schemas-microsoft-com:vml" Requires="v">
                <p:oleObj spid="_x0000_s98330" name="公式" r:id="rId21" imgW="2724243" imgH="857309" progId="Equation.3">
                  <p:embed/>
                </p:oleObj>
              </mc:Choice>
              <mc:Fallback>
                <p:oleObj name="公式" r:id="rId21" imgW="2724243" imgH="857309" progId="Equation.3">
                  <p:embed/>
                  <p:pic>
                    <p:nvPicPr>
                      <p:cNvPr id="116773" name="Object 3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0113" y="4581525"/>
                        <a:ext cx="2830512"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74" name="Object 38"/>
          <p:cNvGraphicFramePr>
            <a:graphicFrameLocks/>
          </p:cNvGraphicFramePr>
          <p:nvPr/>
        </p:nvGraphicFramePr>
        <p:xfrm>
          <a:off x="6383338" y="4600575"/>
          <a:ext cx="2132012" cy="914400"/>
        </p:xfrm>
        <a:graphic>
          <a:graphicData uri="http://schemas.openxmlformats.org/presentationml/2006/ole">
            <mc:AlternateContent xmlns:mc="http://schemas.openxmlformats.org/markup-compatibility/2006">
              <mc:Choice xmlns:v="urn:schemas-microsoft-com:vml" Requires="v">
                <p:oleObj spid="_x0000_s98331" name="公式" r:id="rId23" imgW="2028876" imgH="809531" progId="Equation.3">
                  <p:embed/>
                </p:oleObj>
              </mc:Choice>
              <mc:Fallback>
                <p:oleObj name="公式" r:id="rId23" imgW="2028876" imgH="809531" progId="Equation.3">
                  <p:embed/>
                  <p:pic>
                    <p:nvPicPr>
                      <p:cNvPr id="116774" name="Object 38"/>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383338" y="4600575"/>
                        <a:ext cx="21320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75" name="Object 39"/>
          <p:cNvGraphicFramePr>
            <a:graphicFrameLocks/>
          </p:cNvGraphicFramePr>
          <p:nvPr/>
        </p:nvGraphicFramePr>
        <p:xfrm>
          <a:off x="3875088" y="4611688"/>
          <a:ext cx="2387600" cy="914400"/>
        </p:xfrm>
        <a:graphic>
          <a:graphicData uri="http://schemas.openxmlformats.org/presentationml/2006/ole">
            <mc:AlternateContent xmlns:mc="http://schemas.openxmlformats.org/markup-compatibility/2006">
              <mc:Choice xmlns:v="urn:schemas-microsoft-com:vml" Requires="v">
                <p:oleObj spid="_x0000_s98332" name="公式" r:id="rId25" imgW="2286129" imgH="809531" progId="Equation.3">
                  <p:embed/>
                </p:oleObj>
              </mc:Choice>
              <mc:Fallback>
                <p:oleObj name="公式" r:id="rId25" imgW="2286129" imgH="809531" progId="Equation.3">
                  <p:embed/>
                  <p:pic>
                    <p:nvPicPr>
                      <p:cNvPr id="116775" name="Object 39"/>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75088" y="4611688"/>
                        <a:ext cx="2387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76" name="Object 40"/>
          <p:cNvGraphicFramePr>
            <a:graphicFrameLocks/>
          </p:cNvGraphicFramePr>
          <p:nvPr/>
        </p:nvGraphicFramePr>
        <p:xfrm>
          <a:off x="895350" y="5664200"/>
          <a:ext cx="1306513" cy="823913"/>
        </p:xfrm>
        <a:graphic>
          <a:graphicData uri="http://schemas.openxmlformats.org/presentationml/2006/ole">
            <mc:AlternateContent xmlns:mc="http://schemas.openxmlformats.org/markup-compatibility/2006">
              <mc:Choice xmlns:v="urn:schemas-microsoft-com:vml" Requires="v">
                <p:oleObj spid="_x0000_s98333" name="公式" r:id="rId27" imgW="1200157" imgH="723962" progId="Equation.3">
                  <p:embed/>
                </p:oleObj>
              </mc:Choice>
              <mc:Fallback>
                <p:oleObj name="公式" r:id="rId27" imgW="1200157" imgH="723962" progId="Equation.3">
                  <p:embed/>
                  <p:pic>
                    <p:nvPicPr>
                      <p:cNvPr id="116776" name="Object 40"/>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95350" y="5664200"/>
                        <a:ext cx="1306513"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77" name="Object 41"/>
          <p:cNvGraphicFramePr>
            <a:graphicFrameLocks/>
          </p:cNvGraphicFramePr>
          <p:nvPr/>
        </p:nvGraphicFramePr>
        <p:xfrm>
          <a:off x="2916238" y="5837238"/>
          <a:ext cx="2159000" cy="471487"/>
        </p:xfrm>
        <a:graphic>
          <a:graphicData uri="http://schemas.openxmlformats.org/presentationml/2006/ole">
            <mc:AlternateContent xmlns:mc="http://schemas.openxmlformats.org/markup-compatibility/2006">
              <mc:Choice xmlns:v="urn:schemas-microsoft-com:vml" Requires="v">
                <p:oleObj spid="_x0000_s98334" name="Equation" r:id="rId29" imgW="2057489" imgH="361981" progId="Equation.3">
                  <p:embed/>
                </p:oleObj>
              </mc:Choice>
              <mc:Fallback>
                <p:oleObj name="Equation" r:id="rId29" imgW="2057489" imgH="361981" progId="Equation.3">
                  <p:embed/>
                  <p:pic>
                    <p:nvPicPr>
                      <p:cNvPr id="116777" name="Object 4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916238" y="5837238"/>
                        <a:ext cx="21590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78" name="Object 42"/>
          <p:cNvGraphicFramePr>
            <a:graphicFrameLocks/>
          </p:cNvGraphicFramePr>
          <p:nvPr/>
        </p:nvGraphicFramePr>
        <p:xfrm>
          <a:off x="5678488" y="5661025"/>
          <a:ext cx="2997200" cy="819150"/>
        </p:xfrm>
        <a:graphic>
          <a:graphicData uri="http://schemas.openxmlformats.org/presentationml/2006/ole">
            <mc:AlternateContent xmlns:mc="http://schemas.openxmlformats.org/markup-compatibility/2006">
              <mc:Choice xmlns:v="urn:schemas-microsoft-com:vml" Requires="v">
                <p:oleObj spid="_x0000_s98335" name="Equation" r:id="rId31" imgW="2981227" imgH="809531" progId="Equation.3">
                  <p:embed/>
                </p:oleObj>
              </mc:Choice>
              <mc:Fallback>
                <p:oleObj name="Equation" r:id="rId31" imgW="2981227" imgH="809531" progId="Equation.3">
                  <p:embed/>
                  <p:pic>
                    <p:nvPicPr>
                      <p:cNvPr id="116778" name="Object 42"/>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678488" y="5661025"/>
                        <a:ext cx="29972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79" name="Arc 43"/>
          <p:cNvSpPr>
            <a:spLocks/>
          </p:cNvSpPr>
          <p:nvPr/>
        </p:nvSpPr>
        <p:spPr bwMode="auto">
          <a:xfrm rot="7368682">
            <a:off x="7545387" y="1955801"/>
            <a:ext cx="258763" cy="195262"/>
          </a:xfrm>
          <a:custGeom>
            <a:avLst/>
            <a:gdLst>
              <a:gd name="T0" fmla="*/ 2147483647 w 20934"/>
              <a:gd name="T1" fmla="*/ 0 h 14655"/>
              <a:gd name="T2" fmla="*/ 2147483647 w 20934"/>
              <a:gd name="T3" fmla="*/ 2147483647 h 14655"/>
              <a:gd name="T4" fmla="*/ 0 w 20934"/>
              <a:gd name="T5" fmla="*/ 2147483647 h 14655"/>
              <a:gd name="T6" fmla="*/ 0 60000 65536"/>
              <a:gd name="T7" fmla="*/ 0 60000 65536"/>
              <a:gd name="T8" fmla="*/ 0 60000 65536"/>
            </a:gdLst>
            <a:ahLst/>
            <a:cxnLst>
              <a:cxn ang="T6">
                <a:pos x="T0" y="T1"/>
              </a:cxn>
              <a:cxn ang="T7">
                <a:pos x="T2" y="T3"/>
              </a:cxn>
              <a:cxn ang="T8">
                <a:pos x="T4" y="T5"/>
              </a:cxn>
            </a:cxnLst>
            <a:rect l="0" t="0" r="r" b="b"/>
            <a:pathLst>
              <a:path w="20934" h="14655" fill="none" extrusionOk="0">
                <a:moveTo>
                  <a:pt x="15867" y="0"/>
                </a:moveTo>
                <a:cubicBezTo>
                  <a:pt x="18307" y="2640"/>
                  <a:pt x="20048" y="5848"/>
                  <a:pt x="20934" y="9332"/>
                </a:cubicBezTo>
              </a:path>
              <a:path w="20934" h="14655" stroke="0" extrusionOk="0">
                <a:moveTo>
                  <a:pt x="15867" y="0"/>
                </a:moveTo>
                <a:cubicBezTo>
                  <a:pt x="18307" y="2640"/>
                  <a:pt x="20048" y="5848"/>
                  <a:pt x="20934" y="9332"/>
                </a:cubicBezTo>
                <a:lnTo>
                  <a:pt x="0" y="14655"/>
                </a:lnTo>
                <a:lnTo>
                  <a:pt x="15867" y="0"/>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5" name="TextBox 43"/>
          <p:cNvSpPr txBox="1">
            <a:spLocks noChangeArrowheads="1"/>
          </p:cNvSpPr>
          <p:nvPr/>
        </p:nvSpPr>
        <p:spPr bwMode="auto">
          <a:xfrm>
            <a:off x="23813" y="1588"/>
            <a:ext cx="3959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a:solidFill>
                  <a:srgbClr val="FFC000"/>
                </a:solidFill>
              </a:rPr>
              <a:t>书中例题</a:t>
            </a:r>
            <a:r>
              <a:rPr lang="en-US" altLang="zh-CN" sz="2400" b="1">
                <a:solidFill>
                  <a:srgbClr val="FFC000"/>
                </a:solidFill>
              </a:rPr>
              <a:t>8.4</a:t>
            </a:r>
            <a:r>
              <a:rPr lang="zh-CN" altLang="zh-CN" sz="2400" b="1">
                <a:solidFill>
                  <a:srgbClr val="FFC000"/>
                </a:solidFill>
              </a:rPr>
              <a:t>（</a:t>
            </a:r>
            <a:r>
              <a:rPr lang="en-US" altLang="zh-CN" sz="2400" b="1">
                <a:solidFill>
                  <a:srgbClr val="FFC000"/>
                </a:solidFill>
              </a:rPr>
              <a:t>p. 289</a:t>
            </a:r>
            <a:r>
              <a:rPr lang="zh-CN" altLang="zh-CN" sz="2400" b="1">
                <a:solidFill>
                  <a:srgbClr val="FFC000"/>
                </a:solidFill>
              </a:rPr>
              <a:t>）</a:t>
            </a:r>
            <a:r>
              <a:rPr lang="zh-CN" altLang="en-US" sz="2400" b="1">
                <a:solidFill>
                  <a:srgbClr val="FF0000"/>
                </a:solidFill>
              </a:rPr>
              <a:t>重点</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67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16769"/>
                                        </p:tgtEl>
                                        <p:attrNameLst>
                                          <p:attrName>style.visibility</p:attrName>
                                        </p:attrNameLst>
                                      </p:cBhvr>
                                      <p:to>
                                        <p:strVal val="visible"/>
                                      </p:to>
                                    </p:set>
                                    <p:animEffect transition="in" filter="wipe(left)">
                                      <p:cBhvr>
                                        <p:cTn id="11" dur="500"/>
                                        <p:tgtEl>
                                          <p:spTgt spid="11676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673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116741"/>
                                        </p:tgtEl>
                                        <p:attrNameLst>
                                          <p:attrName>style.visibility</p:attrName>
                                        </p:attrNameLst>
                                      </p:cBhvr>
                                      <p:to>
                                        <p:strVal val="visible"/>
                                      </p:to>
                                    </p:set>
                                    <p:animEffect transition="in" filter="wipe(right)">
                                      <p:cBhvr>
                                        <p:cTn id="20" dur="500"/>
                                        <p:tgtEl>
                                          <p:spTgt spid="116741"/>
                                        </p:tgtEl>
                                      </p:cBhvr>
                                    </p:animEffect>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11674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16770"/>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6738"/>
                                        </p:tgtEl>
                                        <p:attrNameLst>
                                          <p:attrName>style.visibility</p:attrName>
                                        </p:attrNameLst>
                                      </p:cBhvr>
                                      <p:to>
                                        <p:strVal val="visible"/>
                                      </p:to>
                                    </p:set>
                                    <p:animEffect transition="in" filter="wipe(left)">
                                      <p:cBhvr>
                                        <p:cTn id="32" dur="500"/>
                                        <p:tgtEl>
                                          <p:spTgt spid="1167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6767"/>
                                        </p:tgtEl>
                                        <p:attrNameLst>
                                          <p:attrName>style.visibility</p:attrName>
                                        </p:attrNameLst>
                                      </p:cBhvr>
                                      <p:to>
                                        <p:strVal val="visible"/>
                                      </p:to>
                                    </p:set>
                                    <p:animEffect transition="in" filter="wipe(down)">
                                      <p:cBhvr>
                                        <p:cTn id="37" dur="500"/>
                                        <p:tgtEl>
                                          <p:spTgt spid="116767"/>
                                        </p:tgtEl>
                                      </p:cBhvr>
                                    </p:animEffect>
                                  </p:childTnLst>
                                </p:cTn>
                              </p:par>
                            </p:childTnLst>
                          </p:cTn>
                        </p:par>
                        <p:par>
                          <p:cTn id="38" fill="hold" nodeType="afterGroup">
                            <p:stCondLst>
                              <p:cond delay="500"/>
                            </p:stCondLst>
                            <p:childTnLst>
                              <p:par>
                                <p:cTn id="39" presetID="1" presetClass="entr" presetSubtype="0" fill="hold" grpId="0" nodeType="afterEffect">
                                  <p:stCondLst>
                                    <p:cond delay="0"/>
                                  </p:stCondLst>
                                  <p:childTnLst>
                                    <p:set>
                                      <p:cBhvr>
                                        <p:cTn id="40" dur="1" fill="hold">
                                          <p:stCondLst>
                                            <p:cond delay="499"/>
                                          </p:stCondLst>
                                        </p:cTn>
                                        <p:tgtEl>
                                          <p:spTgt spid="116740"/>
                                        </p:tgtEl>
                                        <p:attrNameLst>
                                          <p:attrName>style.visibility</p:attrName>
                                        </p:attrNameLst>
                                      </p:cBhvr>
                                      <p:to>
                                        <p:strVal val="visible"/>
                                      </p:to>
                                    </p:set>
                                  </p:childTnLst>
                                </p:cTn>
                              </p:par>
                            </p:childTnLst>
                          </p:cTn>
                        </p:par>
                        <p:par>
                          <p:cTn id="41" fill="hold" nodeType="afterGroup">
                            <p:stCondLst>
                              <p:cond delay="1000"/>
                            </p:stCondLst>
                            <p:childTnLst>
                              <p:par>
                                <p:cTn id="42" presetID="1" presetClass="entr" presetSubtype="0" fill="hold" grpId="0" nodeType="afterEffect">
                                  <p:stCondLst>
                                    <p:cond delay="0"/>
                                  </p:stCondLst>
                                  <p:childTnLst>
                                    <p:set>
                                      <p:cBhvr>
                                        <p:cTn id="43" dur="1" fill="hold">
                                          <p:stCondLst>
                                            <p:cond delay="499"/>
                                          </p:stCondLst>
                                        </p:cTn>
                                        <p:tgtEl>
                                          <p:spTgt spid="116743"/>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116744"/>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116748"/>
                                        </p:tgtEl>
                                        <p:attrNameLst>
                                          <p:attrName>style.visibility</p:attrName>
                                        </p:attrNameLst>
                                      </p:cBhvr>
                                      <p:to>
                                        <p:strVal val="visible"/>
                                      </p:to>
                                    </p:set>
                                    <p:animEffect transition="in" filter="wipe(down)">
                                      <p:cBhvr>
                                        <p:cTn id="52" dur="500"/>
                                        <p:tgtEl>
                                          <p:spTgt spid="11674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116745"/>
                                        </p:tgtEl>
                                        <p:attrNameLst>
                                          <p:attrName>style.visibility</p:attrName>
                                        </p:attrNameLst>
                                      </p:cBhvr>
                                      <p:to>
                                        <p:strVal val="visible"/>
                                      </p:to>
                                    </p:set>
                                  </p:childTnLst>
                                </p:cTn>
                              </p:par>
                            </p:childTnLst>
                          </p:cTn>
                        </p:par>
                        <p:par>
                          <p:cTn id="57" fill="hold" nodeType="afterGroup">
                            <p:stCondLst>
                              <p:cond delay="500"/>
                            </p:stCondLst>
                            <p:childTnLst>
                              <p:par>
                                <p:cTn id="58" presetID="1" presetClass="entr" presetSubtype="0" fill="hold" grpId="0" nodeType="afterEffect">
                                  <p:stCondLst>
                                    <p:cond delay="0"/>
                                  </p:stCondLst>
                                  <p:childTnLst>
                                    <p:set>
                                      <p:cBhvr>
                                        <p:cTn id="59" dur="1" fill="hold">
                                          <p:stCondLst>
                                            <p:cond delay="499"/>
                                          </p:stCondLst>
                                        </p:cTn>
                                        <p:tgtEl>
                                          <p:spTgt spid="116746"/>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16747"/>
                                        </p:tgtEl>
                                        <p:attrNameLst>
                                          <p:attrName>style.visibility</p:attrName>
                                        </p:attrNameLst>
                                      </p:cBhvr>
                                      <p:to>
                                        <p:strVal val="visible"/>
                                      </p:to>
                                    </p:set>
                                    <p:animEffect transition="in" filter="wipe(left)">
                                      <p:cBhvr>
                                        <p:cTn id="64" dur="500"/>
                                        <p:tgtEl>
                                          <p:spTgt spid="116747"/>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116761"/>
                                        </p:tgtEl>
                                        <p:attrNameLst>
                                          <p:attrName>style.visibility</p:attrName>
                                        </p:attrNameLst>
                                      </p:cBhvr>
                                      <p:to>
                                        <p:strVal val="visible"/>
                                      </p:to>
                                    </p:set>
                                    <p:animEffect transition="in" filter="wipe(down)">
                                      <p:cBhvr>
                                        <p:cTn id="69" dur="500"/>
                                        <p:tgtEl>
                                          <p:spTgt spid="116761"/>
                                        </p:tgtEl>
                                      </p:cBhvr>
                                    </p:animEffect>
                                  </p:childTnLst>
                                </p:cTn>
                              </p:par>
                            </p:childTnLst>
                          </p:cTn>
                        </p:par>
                        <p:par>
                          <p:cTn id="70" fill="hold" nodeType="afterGroup">
                            <p:stCondLst>
                              <p:cond delay="500"/>
                            </p:stCondLst>
                            <p:childTnLst>
                              <p:par>
                                <p:cTn id="71" presetID="1" presetClass="entr" presetSubtype="0" fill="hold" grpId="0" nodeType="afterEffect">
                                  <p:stCondLst>
                                    <p:cond delay="0"/>
                                  </p:stCondLst>
                                  <p:childTnLst>
                                    <p:set>
                                      <p:cBhvr>
                                        <p:cTn id="72" dur="1" fill="hold">
                                          <p:stCondLst>
                                            <p:cond delay="499"/>
                                          </p:stCondLst>
                                        </p:cTn>
                                        <p:tgtEl>
                                          <p:spTgt spid="116762"/>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116752"/>
                                        </p:tgtEl>
                                        <p:attrNameLst>
                                          <p:attrName>style.visibility</p:attrName>
                                        </p:attrNameLst>
                                      </p:cBhvr>
                                      <p:to>
                                        <p:strVal val="visible"/>
                                      </p:to>
                                    </p:set>
                                  </p:childTnLst>
                                </p:cTn>
                              </p:par>
                            </p:childTnLst>
                          </p:cTn>
                        </p:par>
                        <p:par>
                          <p:cTn id="77" fill="hold" nodeType="afterGroup">
                            <p:stCondLst>
                              <p:cond delay="500"/>
                            </p:stCondLst>
                            <p:childTnLst>
                              <p:par>
                                <p:cTn id="78" presetID="1" presetClass="entr" presetSubtype="0" fill="hold" nodeType="afterEffect">
                                  <p:stCondLst>
                                    <p:cond delay="0"/>
                                  </p:stCondLst>
                                  <p:childTnLst>
                                    <p:set>
                                      <p:cBhvr>
                                        <p:cTn id="79" dur="1" fill="hold">
                                          <p:stCondLst>
                                            <p:cond delay="499"/>
                                          </p:stCondLst>
                                        </p:cTn>
                                        <p:tgtEl>
                                          <p:spTgt spid="116764"/>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116753"/>
                                        </p:tgtEl>
                                        <p:attrNameLst>
                                          <p:attrName>style.visibility</p:attrName>
                                        </p:attrNameLst>
                                      </p:cBhvr>
                                      <p:to>
                                        <p:strVal val="visible"/>
                                      </p:to>
                                    </p:set>
                                    <p:animEffect transition="in" filter="wipe(left)">
                                      <p:cBhvr>
                                        <p:cTn id="84" dur="500"/>
                                        <p:tgtEl>
                                          <p:spTgt spid="116753"/>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116758"/>
                                        </p:tgtEl>
                                        <p:attrNameLst>
                                          <p:attrName>style.visibility</p:attrName>
                                        </p:attrNameLst>
                                      </p:cBhvr>
                                      <p:to>
                                        <p:strVal val="visible"/>
                                      </p:to>
                                    </p:set>
                                    <p:animEffect transition="in" filter="wipe(left)">
                                      <p:cBhvr>
                                        <p:cTn id="89" dur="500"/>
                                        <p:tgtEl>
                                          <p:spTgt spid="116758"/>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116757"/>
                                        </p:tgtEl>
                                        <p:attrNameLst>
                                          <p:attrName>style.visibility</p:attrName>
                                        </p:attrNameLst>
                                      </p:cBhvr>
                                      <p:to>
                                        <p:strVal val="visible"/>
                                      </p:to>
                                    </p:set>
                                    <p:animEffect transition="in" filter="dissolve">
                                      <p:cBhvr>
                                        <p:cTn id="94" dur="500"/>
                                        <p:tgtEl>
                                          <p:spTgt spid="116757"/>
                                        </p:tgtEl>
                                      </p:cBhvr>
                                    </p:animEffect>
                                  </p:childTnLst>
                                </p:cTn>
                              </p:par>
                            </p:childTnLst>
                          </p:cTn>
                        </p:par>
                        <p:par>
                          <p:cTn id="95" fill="hold" nodeType="afterGroup">
                            <p:stCondLst>
                              <p:cond delay="500"/>
                            </p:stCondLst>
                            <p:childTnLst>
                              <p:par>
                                <p:cTn id="96" presetID="1" presetClass="entr" presetSubtype="0" fill="hold" grpId="0" nodeType="afterEffect">
                                  <p:stCondLst>
                                    <p:cond delay="0"/>
                                  </p:stCondLst>
                                  <p:childTnLst>
                                    <p:set>
                                      <p:cBhvr>
                                        <p:cTn id="97" dur="1" fill="hold">
                                          <p:stCondLst>
                                            <p:cond delay="499"/>
                                          </p:stCondLst>
                                        </p:cTn>
                                        <p:tgtEl>
                                          <p:spTgt spid="116754"/>
                                        </p:tgtEl>
                                        <p:attrNameLst>
                                          <p:attrName>style.visibility</p:attrName>
                                        </p:attrNameLst>
                                      </p:cBhvr>
                                      <p:to>
                                        <p:strVal val="visible"/>
                                      </p:to>
                                    </p:set>
                                  </p:childTnLst>
                                </p:cTn>
                              </p:par>
                            </p:childTnLst>
                          </p:cTn>
                        </p:par>
                        <p:par>
                          <p:cTn id="98" fill="hold" nodeType="afterGroup">
                            <p:stCondLst>
                              <p:cond delay="1000"/>
                            </p:stCondLst>
                            <p:childTnLst>
                              <p:par>
                                <p:cTn id="99" presetID="1" presetClass="entr" presetSubtype="0" fill="hold" nodeType="afterEffect">
                                  <p:stCondLst>
                                    <p:cond delay="0"/>
                                  </p:stCondLst>
                                  <p:childTnLst>
                                    <p:set>
                                      <p:cBhvr>
                                        <p:cTn id="100" dur="1" fill="hold">
                                          <p:stCondLst>
                                            <p:cond delay="499"/>
                                          </p:stCondLst>
                                        </p:cTn>
                                        <p:tgtEl>
                                          <p:spTgt spid="116765"/>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116755"/>
                                        </p:tgtEl>
                                        <p:attrNameLst>
                                          <p:attrName>style.visibility</p:attrName>
                                        </p:attrNameLst>
                                      </p:cBhvr>
                                      <p:to>
                                        <p:strVal val="visible"/>
                                      </p:to>
                                    </p:set>
                                    <p:animEffect transition="in" filter="dissolve">
                                      <p:cBhvr>
                                        <p:cTn id="105" dur="500"/>
                                        <p:tgtEl>
                                          <p:spTgt spid="116755"/>
                                        </p:tgtEl>
                                      </p:cBhvr>
                                    </p:animEffect>
                                  </p:childTnLst>
                                </p:cTn>
                              </p:par>
                            </p:childTnLst>
                          </p:cTn>
                        </p:par>
                        <p:par>
                          <p:cTn id="106" fill="hold" nodeType="afterGroup">
                            <p:stCondLst>
                              <p:cond delay="500"/>
                            </p:stCondLst>
                            <p:childTnLst>
                              <p:par>
                                <p:cTn id="107" presetID="22" presetClass="entr" presetSubtype="8" fill="hold" grpId="0" nodeType="afterEffect">
                                  <p:stCondLst>
                                    <p:cond delay="0"/>
                                  </p:stCondLst>
                                  <p:childTnLst>
                                    <p:set>
                                      <p:cBhvr>
                                        <p:cTn id="108" dur="1" fill="hold">
                                          <p:stCondLst>
                                            <p:cond delay="0"/>
                                          </p:stCondLst>
                                        </p:cTn>
                                        <p:tgtEl>
                                          <p:spTgt spid="116756"/>
                                        </p:tgtEl>
                                        <p:attrNameLst>
                                          <p:attrName>style.visibility</p:attrName>
                                        </p:attrNameLst>
                                      </p:cBhvr>
                                      <p:to>
                                        <p:strVal val="visible"/>
                                      </p:to>
                                    </p:set>
                                    <p:animEffect transition="in" filter="wipe(left)">
                                      <p:cBhvr>
                                        <p:cTn id="109" dur="500"/>
                                        <p:tgtEl>
                                          <p:spTgt spid="116756"/>
                                        </p:tgtEl>
                                      </p:cBhvr>
                                    </p:animEffect>
                                  </p:childTnLst>
                                </p:cTn>
                              </p:par>
                            </p:childTnLst>
                          </p:cTn>
                        </p:par>
                        <p:par>
                          <p:cTn id="110" fill="hold" nodeType="afterGroup">
                            <p:stCondLst>
                              <p:cond delay="1000"/>
                            </p:stCondLst>
                            <p:childTnLst>
                              <p:par>
                                <p:cTn id="111" presetID="1" presetClass="entr" presetSubtype="0" fill="hold" nodeType="afterEffect">
                                  <p:stCondLst>
                                    <p:cond delay="0"/>
                                  </p:stCondLst>
                                  <p:childTnLst>
                                    <p:set>
                                      <p:cBhvr>
                                        <p:cTn id="112" dur="1" fill="hold">
                                          <p:stCondLst>
                                            <p:cond delay="499"/>
                                          </p:stCondLst>
                                        </p:cTn>
                                        <p:tgtEl>
                                          <p:spTgt spid="116766"/>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16779"/>
                                        </p:tgtEl>
                                        <p:attrNameLst>
                                          <p:attrName>style.visibility</p:attrName>
                                        </p:attrNameLst>
                                      </p:cBhvr>
                                      <p:to>
                                        <p:strVal val="visible"/>
                                      </p:to>
                                    </p:set>
                                  </p:childTnLst>
                                </p:cTn>
                              </p:par>
                            </p:childTnLst>
                          </p:cTn>
                        </p:par>
                        <p:par>
                          <p:cTn id="117" fill="hold" nodeType="afterGroup">
                            <p:stCondLst>
                              <p:cond delay="0"/>
                            </p:stCondLst>
                            <p:childTnLst>
                              <p:par>
                                <p:cTn id="118" presetID="9" presetClass="entr" presetSubtype="0" fill="hold" grpId="0" nodeType="afterEffect">
                                  <p:stCondLst>
                                    <p:cond delay="0"/>
                                  </p:stCondLst>
                                  <p:childTnLst>
                                    <p:set>
                                      <p:cBhvr>
                                        <p:cTn id="119" dur="1" fill="hold">
                                          <p:stCondLst>
                                            <p:cond delay="0"/>
                                          </p:stCondLst>
                                        </p:cTn>
                                        <p:tgtEl>
                                          <p:spTgt spid="116763"/>
                                        </p:tgtEl>
                                        <p:attrNameLst>
                                          <p:attrName>style.visibility</p:attrName>
                                        </p:attrNameLst>
                                      </p:cBhvr>
                                      <p:to>
                                        <p:strVal val="visible"/>
                                      </p:to>
                                    </p:set>
                                    <p:animEffect transition="in" filter="dissolve">
                                      <p:cBhvr>
                                        <p:cTn id="120" dur="500"/>
                                        <p:tgtEl>
                                          <p:spTgt spid="116763"/>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116760"/>
                                        </p:tgtEl>
                                        <p:attrNameLst>
                                          <p:attrName>style.visibility</p:attrName>
                                        </p:attrNameLst>
                                      </p:cBhvr>
                                      <p:to>
                                        <p:strVal val="visible"/>
                                      </p:to>
                                    </p:set>
                                    <p:animEffect transition="in" filter="wipe(left)">
                                      <p:cBhvr>
                                        <p:cTn id="125" dur="500"/>
                                        <p:tgtEl>
                                          <p:spTgt spid="116760"/>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116759"/>
                                        </p:tgtEl>
                                        <p:attrNameLst>
                                          <p:attrName>style.visibility</p:attrName>
                                        </p:attrNameLst>
                                      </p:cBhvr>
                                      <p:to>
                                        <p:strVal val="visible"/>
                                      </p:to>
                                    </p:set>
                                    <p:animEffect transition="in" filter="wipe(left)">
                                      <p:cBhvr>
                                        <p:cTn id="130" dur="500"/>
                                        <p:tgtEl>
                                          <p:spTgt spid="116759"/>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116772"/>
                                        </p:tgtEl>
                                        <p:attrNameLst>
                                          <p:attrName>style.visibility</p:attrName>
                                        </p:attrNameLst>
                                      </p:cBhvr>
                                      <p:to>
                                        <p:strVal val="visible"/>
                                      </p:to>
                                    </p:set>
                                    <p:animEffect transition="in" filter="wipe(left)">
                                      <p:cBhvr>
                                        <p:cTn id="135" dur="500"/>
                                        <p:tgtEl>
                                          <p:spTgt spid="116772"/>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nodeType="clickEffect">
                                  <p:stCondLst>
                                    <p:cond delay="0"/>
                                  </p:stCondLst>
                                  <p:childTnLst>
                                    <p:set>
                                      <p:cBhvr>
                                        <p:cTn id="139" dur="1" fill="hold">
                                          <p:stCondLst>
                                            <p:cond delay="0"/>
                                          </p:stCondLst>
                                        </p:cTn>
                                        <p:tgtEl>
                                          <p:spTgt spid="116771"/>
                                        </p:tgtEl>
                                        <p:attrNameLst>
                                          <p:attrName>style.visibility</p:attrName>
                                        </p:attrNameLst>
                                      </p:cBhvr>
                                      <p:to>
                                        <p:strVal val="visible"/>
                                      </p:to>
                                    </p:set>
                                    <p:animEffect transition="in" filter="wipe(left)">
                                      <p:cBhvr>
                                        <p:cTn id="140" dur="500"/>
                                        <p:tgtEl>
                                          <p:spTgt spid="116771"/>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nodeType="clickEffect">
                                  <p:stCondLst>
                                    <p:cond delay="0"/>
                                  </p:stCondLst>
                                  <p:childTnLst>
                                    <p:set>
                                      <p:cBhvr>
                                        <p:cTn id="144" dur="1" fill="hold">
                                          <p:stCondLst>
                                            <p:cond delay="0"/>
                                          </p:stCondLst>
                                        </p:cTn>
                                        <p:tgtEl>
                                          <p:spTgt spid="116773"/>
                                        </p:tgtEl>
                                        <p:attrNameLst>
                                          <p:attrName>style.visibility</p:attrName>
                                        </p:attrNameLst>
                                      </p:cBhvr>
                                      <p:to>
                                        <p:strVal val="visible"/>
                                      </p:to>
                                    </p:set>
                                    <p:animEffect transition="in" filter="wipe(left)">
                                      <p:cBhvr>
                                        <p:cTn id="145" dur="500"/>
                                        <p:tgtEl>
                                          <p:spTgt spid="116773"/>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22" presetClass="entr" presetSubtype="8" fill="hold" nodeType="clickEffect">
                                  <p:stCondLst>
                                    <p:cond delay="0"/>
                                  </p:stCondLst>
                                  <p:childTnLst>
                                    <p:set>
                                      <p:cBhvr>
                                        <p:cTn id="149" dur="1" fill="hold">
                                          <p:stCondLst>
                                            <p:cond delay="0"/>
                                          </p:stCondLst>
                                        </p:cTn>
                                        <p:tgtEl>
                                          <p:spTgt spid="116775"/>
                                        </p:tgtEl>
                                        <p:attrNameLst>
                                          <p:attrName>style.visibility</p:attrName>
                                        </p:attrNameLst>
                                      </p:cBhvr>
                                      <p:to>
                                        <p:strVal val="visible"/>
                                      </p:to>
                                    </p:set>
                                    <p:animEffect transition="in" filter="wipe(left)">
                                      <p:cBhvr>
                                        <p:cTn id="150" dur="500"/>
                                        <p:tgtEl>
                                          <p:spTgt spid="116775"/>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2" presetClass="entr" presetSubtype="8" fill="hold" nodeType="clickEffect">
                                  <p:stCondLst>
                                    <p:cond delay="0"/>
                                  </p:stCondLst>
                                  <p:childTnLst>
                                    <p:set>
                                      <p:cBhvr>
                                        <p:cTn id="154" dur="1" fill="hold">
                                          <p:stCondLst>
                                            <p:cond delay="0"/>
                                          </p:stCondLst>
                                        </p:cTn>
                                        <p:tgtEl>
                                          <p:spTgt spid="116774"/>
                                        </p:tgtEl>
                                        <p:attrNameLst>
                                          <p:attrName>style.visibility</p:attrName>
                                        </p:attrNameLst>
                                      </p:cBhvr>
                                      <p:to>
                                        <p:strVal val="visible"/>
                                      </p:to>
                                    </p:set>
                                    <p:animEffect transition="in" filter="wipe(left)">
                                      <p:cBhvr>
                                        <p:cTn id="155" dur="500"/>
                                        <p:tgtEl>
                                          <p:spTgt spid="116774"/>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22" presetClass="entr" presetSubtype="8" fill="hold" nodeType="clickEffect">
                                  <p:stCondLst>
                                    <p:cond delay="0"/>
                                  </p:stCondLst>
                                  <p:childTnLst>
                                    <p:set>
                                      <p:cBhvr>
                                        <p:cTn id="159" dur="1" fill="hold">
                                          <p:stCondLst>
                                            <p:cond delay="0"/>
                                          </p:stCondLst>
                                        </p:cTn>
                                        <p:tgtEl>
                                          <p:spTgt spid="116776"/>
                                        </p:tgtEl>
                                        <p:attrNameLst>
                                          <p:attrName>style.visibility</p:attrName>
                                        </p:attrNameLst>
                                      </p:cBhvr>
                                      <p:to>
                                        <p:strVal val="visible"/>
                                      </p:to>
                                    </p:set>
                                    <p:animEffect transition="in" filter="wipe(left)">
                                      <p:cBhvr>
                                        <p:cTn id="160" dur="500"/>
                                        <p:tgtEl>
                                          <p:spTgt spid="116776"/>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2" presetClass="entr" presetSubtype="8" fill="hold" nodeType="clickEffect">
                                  <p:stCondLst>
                                    <p:cond delay="0"/>
                                  </p:stCondLst>
                                  <p:childTnLst>
                                    <p:set>
                                      <p:cBhvr>
                                        <p:cTn id="164" dur="1" fill="hold">
                                          <p:stCondLst>
                                            <p:cond delay="0"/>
                                          </p:stCondLst>
                                        </p:cTn>
                                        <p:tgtEl>
                                          <p:spTgt spid="116777"/>
                                        </p:tgtEl>
                                        <p:attrNameLst>
                                          <p:attrName>style.visibility</p:attrName>
                                        </p:attrNameLst>
                                      </p:cBhvr>
                                      <p:to>
                                        <p:strVal val="visible"/>
                                      </p:to>
                                    </p:set>
                                    <p:animEffect transition="in" filter="wipe(left)">
                                      <p:cBhvr>
                                        <p:cTn id="165" dur="500"/>
                                        <p:tgtEl>
                                          <p:spTgt spid="116777"/>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2" presetClass="entr" presetSubtype="8" fill="hold" nodeType="clickEffect">
                                  <p:stCondLst>
                                    <p:cond delay="0"/>
                                  </p:stCondLst>
                                  <p:childTnLst>
                                    <p:set>
                                      <p:cBhvr>
                                        <p:cTn id="169" dur="1" fill="hold">
                                          <p:stCondLst>
                                            <p:cond delay="0"/>
                                          </p:stCondLst>
                                        </p:cTn>
                                        <p:tgtEl>
                                          <p:spTgt spid="116778"/>
                                        </p:tgtEl>
                                        <p:attrNameLst>
                                          <p:attrName>style.visibility</p:attrName>
                                        </p:attrNameLst>
                                      </p:cBhvr>
                                      <p:to>
                                        <p:strVal val="visible"/>
                                      </p:to>
                                    </p:set>
                                    <p:animEffect transition="in" filter="wipe(left)">
                                      <p:cBhvr>
                                        <p:cTn id="170" dur="500"/>
                                        <p:tgtEl>
                                          <p:spTgt spid="116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 grpId="0" autoUpdateAnimBg="0"/>
      <p:bldP spid="116739" grpId="0" animBg="1"/>
      <p:bldP spid="116740" grpId="0" animBg="1"/>
      <p:bldP spid="116741" grpId="0" animBg="1"/>
      <p:bldP spid="116742" grpId="0" autoUpdateAnimBg="0"/>
      <p:bldP spid="116743" grpId="0" autoUpdateAnimBg="0"/>
      <p:bldP spid="116744" grpId="0" autoUpdateAnimBg="0"/>
      <p:bldP spid="116745" grpId="0" animBg="1"/>
      <p:bldP spid="116746" grpId="0" autoUpdateAnimBg="0"/>
      <p:bldP spid="116752" grpId="0" animBg="1"/>
      <p:bldP spid="116754" grpId="0" animBg="1"/>
      <p:bldP spid="116755" grpId="0" animBg="1"/>
      <p:bldP spid="116756" grpId="0" animBg="1"/>
      <p:bldP spid="116757" grpId="0" animBg="1"/>
      <p:bldP spid="116761" grpId="0" animBg="1"/>
      <p:bldP spid="116762" grpId="0" autoUpdateAnimBg="0"/>
      <p:bldP spid="116763" grpId="0" autoUpdateAnimBg="0"/>
      <p:bldP spid="116767" grpId="0" animBg="1"/>
      <p:bldP spid="116768" grpId="0" autoUpdateAnimBg="0"/>
      <p:bldP spid="116769" grpId="0" autoUpdateAnimBg="0"/>
      <p:bldP spid="116770" grpId="0" autoUpdateAnimBg="0"/>
      <p:bldP spid="116772" grpId="0" autoUpdateAnimBg="0"/>
      <p:bldP spid="11677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768350" y="1201738"/>
            <a:ext cx="574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当</a:t>
            </a:r>
            <a:r>
              <a:rPr kumimoji="1" lang="zh-CN" altLang="en-US" sz="2400" b="1">
                <a:solidFill>
                  <a:srgbClr val="FFFF66"/>
                </a:solidFill>
                <a:latin typeface="宋体" pitchFamily="2" charset="-122"/>
              </a:rPr>
              <a:t> </a:t>
            </a:r>
            <a:r>
              <a:rPr kumimoji="1" lang="en-US" altLang="zh-CN" sz="2400" b="1" i="1">
                <a:solidFill>
                  <a:srgbClr val="66FFFF"/>
                </a:solidFill>
                <a:latin typeface="Times New Roman" pitchFamily="18" charset="0"/>
              </a:rPr>
              <a:t>x = </a:t>
            </a:r>
            <a:r>
              <a:rPr kumimoji="1" lang="en-US" altLang="zh-CN" sz="2400" b="1">
                <a:solidFill>
                  <a:srgbClr val="66FFFF"/>
                </a:solidFill>
                <a:latin typeface="Times New Roman" pitchFamily="18" charset="0"/>
              </a:rPr>
              <a:t>0</a:t>
            </a:r>
            <a:r>
              <a:rPr kumimoji="1" lang="zh-CN" altLang="en-US" sz="2400" b="1">
                <a:solidFill>
                  <a:schemeClr val="bg1"/>
                </a:solidFill>
                <a:latin typeface="楷体_GB2312" pitchFamily="49" charset="-122"/>
                <a:ea typeface="楷体_GB2312" pitchFamily="49" charset="-122"/>
              </a:rPr>
              <a:t>（即</a:t>
            </a:r>
            <a:r>
              <a:rPr kumimoji="1" lang="en-US" altLang="zh-CN" sz="2400" b="1" i="1">
                <a:solidFill>
                  <a:schemeClr val="bg1"/>
                </a:solidFill>
                <a:latin typeface="Times New Roman" pitchFamily="18" charset="0"/>
                <a:ea typeface="楷体_GB2312" pitchFamily="49" charset="-122"/>
              </a:rPr>
              <a:t>P</a:t>
            </a:r>
            <a:r>
              <a:rPr kumimoji="1" lang="zh-CN" altLang="en-US" sz="2400" b="1">
                <a:solidFill>
                  <a:schemeClr val="bg1"/>
                </a:solidFill>
                <a:latin typeface="楷体_GB2312" pitchFamily="49" charset="-122"/>
                <a:ea typeface="楷体_GB2312" pitchFamily="49" charset="-122"/>
              </a:rPr>
              <a:t>点在圆环中心处）时，</a:t>
            </a:r>
            <a:r>
              <a:rPr kumimoji="1" lang="zh-CN" altLang="en-US" sz="2400" b="1">
                <a:latin typeface="宋体" pitchFamily="2" charset="-122"/>
              </a:rPr>
              <a:t> </a:t>
            </a:r>
          </a:p>
        </p:txBody>
      </p:sp>
      <p:graphicFrame>
        <p:nvGraphicFramePr>
          <p:cNvPr id="117763" name="Object 3"/>
          <p:cNvGraphicFramePr>
            <a:graphicFrameLocks/>
          </p:cNvGraphicFramePr>
          <p:nvPr/>
        </p:nvGraphicFramePr>
        <p:xfrm>
          <a:off x="1671638" y="1889125"/>
          <a:ext cx="812800" cy="315913"/>
        </p:xfrm>
        <a:graphic>
          <a:graphicData uri="http://schemas.openxmlformats.org/presentationml/2006/ole">
            <mc:AlternateContent xmlns:mc="http://schemas.openxmlformats.org/markup-compatibility/2006">
              <mc:Choice xmlns:v="urn:schemas-microsoft-com:vml" Requires="v">
                <p:oleObj spid="_x0000_s99332" name="Equation" r:id="rId3" imgW="704816" imgH="209468" progId="Equation.3">
                  <p:embed/>
                </p:oleObj>
              </mc:Choice>
              <mc:Fallback>
                <p:oleObj name="Equation" r:id="rId3" imgW="704816" imgH="209468" progId="Equation.3">
                  <p:embed/>
                  <p:pic>
                    <p:nvPicPr>
                      <p:cNvPr id="117763"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1638" y="1889125"/>
                        <a:ext cx="8128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64" name="Rectangle 4"/>
          <p:cNvSpPr>
            <a:spLocks noChangeArrowheads="1"/>
          </p:cNvSpPr>
          <p:nvPr/>
        </p:nvSpPr>
        <p:spPr bwMode="auto">
          <a:xfrm>
            <a:off x="762000" y="2468563"/>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a:solidFill>
                  <a:schemeClr val="bg1"/>
                </a:solidFill>
                <a:latin typeface="Times New Roman"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当</a:t>
            </a:r>
            <a:r>
              <a:rPr kumimoji="1" lang="zh-CN" altLang="en-US" sz="2400" b="1">
                <a:solidFill>
                  <a:schemeClr val="bg1"/>
                </a:solidFill>
                <a:latin typeface="宋体" pitchFamily="2" charset="-122"/>
              </a:rPr>
              <a:t> </a:t>
            </a:r>
            <a:r>
              <a:rPr kumimoji="1" lang="en-US" altLang="zh-CN" sz="2400" b="1" i="1">
                <a:solidFill>
                  <a:srgbClr val="66FFFF"/>
                </a:solidFill>
                <a:latin typeface="Times New Roman" pitchFamily="18" charset="0"/>
              </a:rPr>
              <a:t>x&gt;&gt;R</a:t>
            </a:r>
            <a:r>
              <a:rPr kumimoji="1" lang="en-US" altLang="zh-CN" sz="2400" b="1" i="1">
                <a:solidFill>
                  <a:schemeClr val="bg1"/>
                </a:solidFill>
                <a:latin typeface="宋体" pitchFamily="2" charset="-122"/>
              </a:rPr>
              <a:t> </a:t>
            </a:r>
            <a:r>
              <a:rPr kumimoji="1" lang="zh-CN" altLang="en-US" sz="2400" b="1">
                <a:solidFill>
                  <a:schemeClr val="bg1"/>
                </a:solidFill>
                <a:latin typeface="楷体_GB2312" pitchFamily="49" charset="-122"/>
                <a:ea typeface="楷体_GB2312" pitchFamily="49" charset="-122"/>
              </a:rPr>
              <a:t>时</a:t>
            </a:r>
            <a:r>
              <a:rPr kumimoji="1" lang="zh-CN" altLang="en-US" sz="2400" b="1">
                <a:solidFill>
                  <a:srgbClr val="FFFF66"/>
                </a:solidFill>
                <a:latin typeface="楷体_GB2312" pitchFamily="49" charset="-122"/>
                <a:ea typeface="楷体_GB2312" pitchFamily="49" charset="-122"/>
              </a:rPr>
              <a:t> </a:t>
            </a:r>
          </a:p>
        </p:txBody>
      </p:sp>
      <p:graphicFrame>
        <p:nvGraphicFramePr>
          <p:cNvPr id="117765" name="Object 5"/>
          <p:cNvGraphicFramePr>
            <a:graphicFrameLocks/>
          </p:cNvGraphicFramePr>
          <p:nvPr/>
        </p:nvGraphicFramePr>
        <p:xfrm>
          <a:off x="3530600" y="2316163"/>
          <a:ext cx="1752600" cy="914400"/>
        </p:xfrm>
        <a:graphic>
          <a:graphicData uri="http://schemas.openxmlformats.org/presentationml/2006/ole">
            <mc:AlternateContent xmlns:mc="http://schemas.openxmlformats.org/markup-compatibility/2006">
              <mc:Choice xmlns:v="urn:schemas-microsoft-com:vml" Requires="v">
                <p:oleObj spid="_x0000_s99333" name="Equation" r:id="rId5" imgW="1647719" imgH="809531" progId="Equation.3">
                  <p:embed/>
                </p:oleObj>
              </mc:Choice>
              <mc:Fallback>
                <p:oleObj name="Equation" r:id="rId5" imgW="1647719" imgH="809531" progId="Equation.3">
                  <p:embed/>
                  <p:pic>
                    <p:nvPicPr>
                      <p:cNvPr id="117765"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0600" y="2316163"/>
                        <a:ext cx="1752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66" name="Text Box 6"/>
          <p:cNvSpPr txBox="1">
            <a:spLocks noChangeArrowheads="1"/>
          </p:cNvSpPr>
          <p:nvPr/>
        </p:nvSpPr>
        <p:spPr bwMode="auto">
          <a:xfrm>
            <a:off x="1127125" y="3476625"/>
            <a:ext cx="6569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可以把带电圆环视为一个点电荷 </a:t>
            </a:r>
          </a:p>
        </p:txBody>
      </p:sp>
      <p:sp>
        <p:nvSpPr>
          <p:cNvPr id="117767" name="Rectangle 7"/>
          <p:cNvSpPr>
            <a:spLocks noChangeArrowheads="1"/>
          </p:cNvSpPr>
          <p:nvPr/>
        </p:nvSpPr>
        <p:spPr bwMode="auto">
          <a:xfrm>
            <a:off x="766763" y="457200"/>
            <a:ext cx="169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Times New Roman" pitchFamily="18" charset="0"/>
              </a:rPr>
              <a:t>讨论</a:t>
            </a:r>
          </a:p>
        </p:txBody>
      </p:sp>
      <p:sp>
        <p:nvSpPr>
          <p:cNvPr id="117768" name="AutoShape 8"/>
          <p:cNvSpPr>
            <a:spLocks noChangeArrowheads="1"/>
          </p:cNvSpPr>
          <p:nvPr/>
        </p:nvSpPr>
        <p:spPr bwMode="auto">
          <a:xfrm>
            <a:off x="412750" y="422275"/>
            <a:ext cx="360363"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7769" name="Group 9"/>
          <p:cNvGrpSpPr>
            <a:grpSpLocks/>
          </p:cNvGrpSpPr>
          <p:nvPr/>
        </p:nvGrpSpPr>
        <p:grpSpPr bwMode="auto">
          <a:xfrm>
            <a:off x="6343650" y="835025"/>
            <a:ext cx="2092325" cy="3314700"/>
            <a:chOff x="3996" y="526"/>
            <a:chExt cx="1318" cy="2088"/>
          </a:xfrm>
        </p:grpSpPr>
        <p:sp>
          <p:nvSpPr>
            <p:cNvPr id="17418" name="Oval 10"/>
            <p:cNvSpPr>
              <a:spLocks noChangeArrowheads="1"/>
            </p:cNvSpPr>
            <p:nvPr/>
          </p:nvSpPr>
          <p:spPr bwMode="auto">
            <a:xfrm>
              <a:off x="4114" y="1882"/>
              <a:ext cx="1200" cy="576"/>
            </a:xfrm>
            <a:prstGeom prst="ellipse">
              <a:avLst/>
            </a:prstGeom>
            <a:noFill/>
            <a:ln w="76200">
              <a:solidFill>
                <a:srgbClr val="FFCCFF"/>
              </a:solidFill>
              <a:round/>
              <a:headEnd/>
              <a:tailEnd/>
            </a:ln>
            <a:effectLst/>
            <a:extLst>
              <a:ext uri="{909E8E84-426E-40DD-AFC4-6F175D3DCCD1}">
                <a14:hiddenFill xmlns:a14="http://schemas.microsoft.com/office/drawing/2010/main">
                  <a:solidFill>
                    <a:srgbClr val="6600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9" name="Oval 11"/>
            <p:cNvSpPr>
              <a:spLocks noChangeArrowheads="1"/>
            </p:cNvSpPr>
            <p:nvPr/>
          </p:nvSpPr>
          <p:spPr bwMode="auto">
            <a:xfrm>
              <a:off x="4701" y="1066"/>
              <a:ext cx="48" cy="48"/>
            </a:xfrm>
            <a:prstGeom prst="ellipse">
              <a:avLst/>
            </a:prstGeom>
            <a:solidFill>
              <a:srgbClr val="FFFF66"/>
            </a:soli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0" name="Line 12"/>
            <p:cNvSpPr>
              <a:spLocks noChangeShapeType="1"/>
            </p:cNvSpPr>
            <p:nvPr/>
          </p:nvSpPr>
          <p:spPr bwMode="auto">
            <a:xfrm flipH="1">
              <a:off x="4258" y="2170"/>
              <a:ext cx="480" cy="192"/>
            </a:xfrm>
            <a:prstGeom prst="line">
              <a:avLst/>
            </a:prstGeom>
            <a:noFill/>
            <a:ln w="38100">
              <a:solidFill>
                <a:srgbClr val="FFCC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21" name="Text Box 13"/>
            <p:cNvSpPr txBox="1">
              <a:spLocks noChangeArrowheads="1"/>
            </p:cNvSpPr>
            <p:nvPr/>
          </p:nvSpPr>
          <p:spPr bwMode="auto">
            <a:xfrm>
              <a:off x="4392" y="195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CCFF"/>
                  </a:solidFill>
                  <a:latin typeface="Times New Roman" pitchFamily="18" charset="0"/>
                </a:rPr>
                <a:t>R</a:t>
              </a:r>
            </a:p>
          </p:txBody>
        </p:sp>
        <p:sp>
          <p:nvSpPr>
            <p:cNvPr id="17422" name="Text Box 14"/>
            <p:cNvSpPr txBox="1">
              <a:spLocks noChangeArrowheads="1"/>
            </p:cNvSpPr>
            <p:nvPr/>
          </p:nvSpPr>
          <p:spPr bwMode="auto">
            <a:xfrm>
              <a:off x="4440" y="948"/>
              <a:ext cx="2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sp>
          <p:nvSpPr>
            <p:cNvPr id="17423" name="Rectangle 15"/>
            <p:cNvSpPr>
              <a:spLocks noChangeArrowheads="1"/>
            </p:cNvSpPr>
            <p:nvPr/>
          </p:nvSpPr>
          <p:spPr bwMode="auto">
            <a:xfrm>
              <a:off x="4247" y="2336"/>
              <a:ext cx="48" cy="48"/>
            </a:xfrm>
            <a:prstGeom prst="rect">
              <a:avLst/>
            </a:prstGeom>
            <a:solidFill>
              <a:srgbClr val="66CCFF"/>
            </a:solidFill>
            <a:ln w="9525">
              <a:solidFill>
                <a:srgbClr val="66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4" name="Text Box 16"/>
            <p:cNvSpPr txBox="1">
              <a:spLocks noChangeArrowheads="1"/>
            </p:cNvSpPr>
            <p:nvPr/>
          </p:nvSpPr>
          <p:spPr bwMode="auto">
            <a:xfrm>
              <a:off x="3996" y="2326"/>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66FFFF"/>
                  </a:solidFill>
                  <a:latin typeface="Times New Roman" pitchFamily="18" charset="0"/>
                </a:rPr>
                <a:t>d</a:t>
              </a:r>
              <a:r>
                <a:rPr kumimoji="1" lang="en-US" altLang="zh-CN" sz="2400" b="1" i="1">
                  <a:solidFill>
                    <a:srgbClr val="66FFFF"/>
                  </a:solidFill>
                  <a:latin typeface="Times New Roman" pitchFamily="18" charset="0"/>
                </a:rPr>
                <a:t>q</a:t>
              </a:r>
            </a:p>
          </p:txBody>
        </p:sp>
        <p:grpSp>
          <p:nvGrpSpPr>
            <p:cNvPr id="17425" name="Group 17"/>
            <p:cNvGrpSpPr>
              <a:grpSpLocks/>
            </p:cNvGrpSpPr>
            <p:nvPr/>
          </p:nvGrpSpPr>
          <p:grpSpPr bwMode="auto">
            <a:xfrm>
              <a:off x="4394" y="526"/>
              <a:ext cx="591" cy="1776"/>
              <a:chOff x="4502" y="1658"/>
              <a:chExt cx="591" cy="1776"/>
            </a:xfrm>
          </p:grpSpPr>
          <p:sp>
            <p:nvSpPr>
              <p:cNvPr id="17431" name="Text Box 18"/>
              <p:cNvSpPr txBox="1">
                <a:spLocks noChangeArrowheads="1"/>
              </p:cNvSpPr>
              <p:nvPr/>
            </p:nvSpPr>
            <p:spPr bwMode="auto">
              <a:xfrm>
                <a:off x="4838" y="314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sp>
            <p:nvSpPr>
              <p:cNvPr id="17432" name="Line 19"/>
              <p:cNvSpPr>
                <a:spLocks noChangeShapeType="1"/>
              </p:cNvSpPr>
              <p:nvPr/>
            </p:nvSpPr>
            <p:spPr bwMode="auto">
              <a:xfrm flipV="1">
                <a:off x="4837" y="1728"/>
                <a:ext cx="0" cy="48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3" name="Text Box 20"/>
              <p:cNvSpPr txBox="1">
                <a:spLocks noChangeArrowheads="1"/>
              </p:cNvSpPr>
              <p:nvPr/>
            </p:nvSpPr>
            <p:spPr bwMode="auto">
              <a:xfrm>
                <a:off x="4502" y="16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grpSp>
        <p:sp>
          <p:nvSpPr>
            <p:cNvPr id="17426" name="Line 21"/>
            <p:cNvSpPr>
              <a:spLocks noChangeShapeType="1"/>
            </p:cNvSpPr>
            <p:nvPr/>
          </p:nvSpPr>
          <p:spPr bwMode="auto">
            <a:xfrm flipV="1">
              <a:off x="4247" y="1114"/>
              <a:ext cx="480" cy="1248"/>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27" name="Text Box 22"/>
            <p:cNvSpPr txBox="1">
              <a:spLocks noChangeArrowheads="1"/>
            </p:cNvSpPr>
            <p:nvPr/>
          </p:nvSpPr>
          <p:spPr bwMode="auto">
            <a:xfrm>
              <a:off x="4296" y="1396"/>
              <a:ext cx="2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66"/>
                  </a:solidFill>
                  <a:latin typeface="Times New Roman" pitchFamily="18" charset="0"/>
                </a:rPr>
                <a:t>r</a:t>
              </a:r>
            </a:p>
          </p:txBody>
        </p:sp>
        <p:sp>
          <p:nvSpPr>
            <p:cNvPr id="17428" name="Text Box 23"/>
            <p:cNvSpPr txBox="1">
              <a:spLocks noChangeArrowheads="1"/>
            </p:cNvSpPr>
            <p:nvPr/>
          </p:nvSpPr>
          <p:spPr bwMode="auto">
            <a:xfrm>
              <a:off x="4529" y="1376"/>
              <a:ext cx="2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i="1">
                  <a:solidFill>
                    <a:srgbClr val="FFFF66"/>
                  </a:solidFill>
                  <a:latin typeface="Times New Roman" pitchFamily="18" charset="0"/>
                  <a:sym typeface="Symbol" pitchFamily="18" charset="2"/>
                </a:rPr>
                <a:t></a:t>
              </a:r>
              <a:endParaRPr kumimoji="1" lang="zh-CN" altLang="en-US" sz="2000" b="1" i="1">
                <a:solidFill>
                  <a:srgbClr val="FFFF66"/>
                </a:solidFill>
                <a:latin typeface="Times New Roman" pitchFamily="18" charset="0"/>
              </a:endParaRPr>
            </a:p>
          </p:txBody>
        </p:sp>
        <p:sp>
          <p:nvSpPr>
            <p:cNvPr id="17429" name="Line 24"/>
            <p:cNvSpPr>
              <a:spLocks noChangeShapeType="1"/>
            </p:cNvSpPr>
            <p:nvPr/>
          </p:nvSpPr>
          <p:spPr bwMode="auto">
            <a:xfrm flipV="1">
              <a:off x="4727" y="1114"/>
              <a:ext cx="0" cy="105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0" name="Arc 25"/>
            <p:cNvSpPr>
              <a:spLocks/>
            </p:cNvSpPr>
            <p:nvPr/>
          </p:nvSpPr>
          <p:spPr bwMode="auto">
            <a:xfrm rot="7368682">
              <a:off x="4621" y="1232"/>
              <a:ext cx="163" cy="123"/>
            </a:xfrm>
            <a:custGeom>
              <a:avLst/>
              <a:gdLst>
                <a:gd name="T0" fmla="*/ 0 w 20934"/>
                <a:gd name="T1" fmla="*/ 0 h 14655"/>
                <a:gd name="T2" fmla="*/ 0 w 20934"/>
                <a:gd name="T3" fmla="*/ 0 h 14655"/>
                <a:gd name="T4" fmla="*/ 0 w 20934"/>
                <a:gd name="T5" fmla="*/ 0 h 14655"/>
                <a:gd name="T6" fmla="*/ 0 60000 65536"/>
                <a:gd name="T7" fmla="*/ 0 60000 65536"/>
                <a:gd name="T8" fmla="*/ 0 60000 65536"/>
              </a:gdLst>
              <a:ahLst/>
              <a:cxnLst>
                <a:cxn ang="T6">
                  <a:pos x="T0" y="T1"/>
                </a:cxn>
                <a:cxn ang="T7">
                  <a:pos x="T2" y="T3"/>
                </a:cxn>
                <a:cxn ang="T8">
                  <a:pos x="T4" y="T5"/>
                </a:cxn>
              </a:cxnLst>
              <a:rect l="0" t="0" r="r" b="b"/>
              <a:pathLst>
                <a:path w="20934" h="14655" fill="none" extrusionOk="0">
                  <a:moveTo>
                    <a:pt x="15867" y="0"/>
                  </a:moveTo>
                  <a:cubicBezTo>
                    <a:pt x="18307" y="2640"/>
                    <a:pt x="20048" y="5848"/>
                    <a:pt x="20934" y="9332"/>
                  </a:cubicBezTo>
                </a:path>
                <a:path w="20934" h="14655" stroke="0" extrusionOk="0">
                  <a:moveTo>
                    <a:pt x="15867" y="0"/>
                  </a:moveTo>
                  <a:cubicBezTo>
                    <a:pt x="18307" y="2640"/>
                    <a:pt x="20048" y="5848"/>
                    <a:pt x="20934" y="9332"/>
                  </a:cubicBezTo>
                  <a:lnTo>
                    <a:pt x="0" y="14655"/>
                  </a:lnTo>
                  <a:lnTo>
                    <a:pt x="15867" y="0"/>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7768"/>
                                        </p:tgtEl>
                                        <p:attrNameLst>
                                          <p:attrName>style.visibility</p:attrName>
                                        </p:attrNameLst>
                                      </p:cBhvr>
                                      <p:to>
                                        <p:strVal val="visible"/>
                                      </p:to>
                                    </p:set>
                                    <p:animEffect transition="in" filter="dissolve">
                                      <p:cBhvr>
                                        <p:cTn id="7" dur="500"/>
                                        <p:tgtEl>
                                          <p:spTgt spid="1177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7767"/>
                                        </p:tgtEl>
                                        <p:attrNameLst>
                                          <p:attrName>style.visibility</p:attrName>
                                        </p:attrNameLst>
                                      </p:cBhvr>
                                      <p:to>
                                        <p:strVal val="visible"/>
                                      </p:to>
                                    </p:set>
                                    <p:animEffect transition="in" filter="wipe(left)">
                                      <p:cBhvr>
                                        <p:cTn id="12" dur="500"/>
                                        <p:tgtEl>
                                          <p:spTgt spid="1177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17769"/>
                                        </p:tgtEl>
                                        <p:attrNameLst>
                                          <p:attrName>style.visibility</p:attrName>
                                        </p:attrNameLst>
                                      </p:cBhvr>
                                      <p:to>
                                        <p:strVal val="visible"/>
                                      </p:to>
                                    </p:set>
                                    <p:animEffect transition="in" filter="box(out)">
                                      <p:cBhvr>
                                        <p:cTn id="17" dur="500"/>
                                        <p:tgtEl>
                                          <p:spTgt spid="11776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7762"/>
                                        </p:tgtEl>
                                        <p:attrNameLst>
                                          <p:attrName>style.visibility</p:attrName>
                                        </p:attrNameLst>
                                      </p:cBhvr>
                                      <p:to>
                                        <p:strVal val="visible"/>
                                      </p:to>
                                    </p:set>
                                    <p:animEffect transition="in" filter="wipe(left)">
                                      <p:cBhvr>
                                        <p:cTn id="22" dur="500"/>
                                        <p:tgtEl>
                                          <p:spTgt spid="1177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17763"/>
                                        </p:tgtEl>
                                        <p:attrNameLst>
                                          <p:attrName>style.visibility</p:attrName>
                                        </p:attrNameLst>
                                      </p:cBhvr>
                                      <p:to>
                                        <p:strVal val="visible"/>
                                      </p:to>
                                    </p:set>
                                    <p:animEffect transition="in" filter="wipe(left)">
                                      <p:cBhvr>
                                        <p:cTn id="27" dur="500"/>
                                        <p:tgtEl>
                                          <p:spTgt spid="11776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7764"/>
                                        </p:tgtEl>
                                        <p:attrNameLst>
                                          <p:attrName>style.visibility</p:attrName>
                                        </p:attrNameLst>
                                      </p:cBhvr>
                                      <p:to>
                                        <p:strVal val="visible"/>
                                      </p:to>
                                    </p:set>
                                    <p:animEffect transition="in" filter="wipe(left)">
                                      <p:cBhvr>
                                        <p:cTn id="32" dur="500"/>
                                        <p:tgtEl>
                                          <p:spTgt spid="11776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17765"/>
                                        </p:tgtEl>
                                        <p:attrNameLst>
                                          <p:attrName>style.visibility</p:attrName>
                                        </p:attrNameLst>
                                      </p:cBhvr>
                                      <p:to>
                                        <p:strVal val="visible"/>
                                      </p:to>
                                    </p:set>
                                    <p:animEffect transition="in" filter="wipe(left)">
                                      <p:cBhvr>
                                        <p:cTn id="37" dur="500"/>
                                        <p:tgtEl>
                                          <p:spTgt spid="11776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7766"/>
                                        </p:tgtEl>
                                        <p:attrNameLst>
                                          <p:attrName>style.visibility</p:attrName>
                                        </p:attrNameLst>
                                      </p:cBhvr>
                                      <p:to>
                                        <p:strVal val="visible"/>
                                      </p:to>
                                    </p:set>
                                    <p:animEffect transition="in" filter="wipe(left)">
                                      <p:cBhvr>
                                        <p:cTn id="42" dur="500"/>
                                        <p:tgtEl>
                                          <p:spTgt spid="117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autoUpdateAnimBg="0"/>
      <p:bldP spid="117764" grpId="0" autoUpdateAnimBg="0"/>
      <p:bldP spid="117766" grpId="0" autoUpdateAnimBg="0"/>
      <p:bldP spid="117767" grpId="0" autoUpdateAnimBg="0"/>
      <p:bldP spid="11776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786" name="Group 2"/>
          <p:cNvGrpSpPr>
            <a:grpSpLocks/>
          </p:cNvGrpSpPr>
          <p:nvPr/>
        </p:nvGrpSpPr>
        <p:grpSpPr bwMode="auto">
          <a:xfrm>
            <a:off x="5886450" y="4171950"/>
            <a:ext cx="2800350" cy="1066800"/>
            <a:chOff x="2784" y="1440"/>
            <a:chExt cx="1776" cy="672"/>
          </a:xfrm>
        </p:grpSpPr>
        <p:sp>
          <p:nvSpPr>
            <p:cNvPr id="18464" name="Oval 3"/>
            <p:cNvSpPr>
              <a:spLocks noChangeArrowheads="1"/>
            </p:cNvSpPr>
            <p:nvPr/>
          </p:nvSpPr>
          <p:spPr bwMode="auto">
            <a:xfrm>
              <a:off x="2784" y="1536"/>
              <a:ext cx="1776" cy="576"/>
            </a:xfrm>
            <a:prstGeom prst="ellipse">
              <a:avLst/>
            </a:prstGeom>
            <a:gradFill rotWithShape="0">
              <a:gsLst>
                <a:gs pos="0">
                  <a:srgbClr val="339933"/>
                </a:gs>
                <a:gs pos="100000">
                  <a:srgbClr val="184718"/>
                </a:gs>
              </a:gsLst>
              <a:lin ang="5400000" scaled="1"/>
            </a:gradFill>
            <a:ln w="38100">
              <a:solidFill>
                <a:srgbClr val="33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5" name="Oval 4"/>
            <p:cNvSpPr>
              <a:spLocks noChangeArrowheads="1"/>
            </p:cNvSpPr>
            <p:nvPr/>
          </p:nvSpPr>
          <p:spPr bwMode="auto">
            <a:xfrm>
              <a:off x="2784" y="1440"/>
              <a:ext cx="1776" cy="576"/>
            </a:xfrm>
            <a:prstGeom prst="ellipse">
              <a:avLst/>
            </a:prstGeom>
            <a:gradFill rotWithShape="0">
              <a:gsLst>
                <a:gs pos="0">
                  <a:srgbClr val="339933"/>
                </a:gs>
                <a:gs pos="100000">
                  <a:srgbClr val="1F5D1F"/>
                </a:gs>
              </a:gsLst>
              <a:path path="rect">
                <a:fillToRect r="100000" b="100000"/>
              </a:path>
            </a:gradFill>
            <a:ln w="38100">
              <a:solidFill>
                <a:srgbClr val="33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6" name="Line 5"/>
            <p:cNvSpPr>
              <a:spLocks noChangeShapeType="1"/>
            </p:cNvSpPr>
            <p:nvPr/>
          </p:nvSpPr>
          <p:spPr bwMode="auto">
            <a:xfrm>
              <a:off x="2784" y="1728"/>
              <a:ext cx="0" cy="144"/>
            </a:xfrm>
            <a:prstGeom prst="line">
              <a:avLst/>
            </a:prstGeom>
            <a:noFill/>
            <a:ln w="3810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7" name="Line 6"/>
            <p:cNvSpPr>
              <a:spLocks noChangeShapeType="1"/>
            </p:cNvSpPr>
            <p:nvPr/>
          </p:nvSpPr>
          <p:spPr bwMode="auto">
            <a:xfrm>
              <a:off x="4560" y="1728"/>
              <a:ext cx="0" cy="144"/>
            </a:xfrm>
            <a:prstGeom prst="line">
              <a:avLst/>
            </a:prstGeom>
            <a:noFill/>
            <a:ln w="3810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8791" name="Text Box 7"/>
          <p:cNvSpPr txBox="1">
            <a:spLocks noChangeArrowheads="1"/>
          </p:cNvSpPr>
          <p:nvPr/>
        </p:nvSpPr>
        <p:spPr bwMode="auto">
          <a:xfrm>
            <a:off x="774700" y="368300"/>
            <a:ext cx="7613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面密度为 </a:t>
            </a:r>
            <a:r>
              <a:rPr kumimoji="1" lang="zh-CN" altLang="en-US" sz="2400" b="1" i="1">
                <a:solidFill>
                  <a:srgbClr val="66FFFF"/>
                </a:solidFill>
                <a:latin typeface="Times New Roman" pitchFamily="18" charset="0"/>
                <a:sym typeface="Symbol" pitchFamily="18" charset="2"/>
              </a:rPr>
              <a:t>  </a:t>
            </a:r>
            <a:r>
              <a:rPr kumimoji="1" lang="zh-CN" altLang="en-US" sz="2400" b="1">
                <a:solidFill>
                  <a:schemeClr val="bg1"/>
                </a:solidFill>
                <a:latin typeface="宋体" pitchFamily="2" charset="-122"/>
                <a:sym typeface="Symbol" pitchFamily="18" charset="2"/>
              </a:rPr>
              <a:t>的</a:t>
            </a:r>
            <a:r>
              <a:rPr kumimoji="1" lang="zh-CN" altLang="en-US" sz="2400" b="1">
                <a:solidFill>
                  <a:schemeClr val="bg1"/>
                </a:solidFill>
                <a:latin typeface="宋体" pitchFamily="2" charset="-122"/>
              </a:rPr>
              <a:t>圆板在轴线上任一点的电场强度 </a:t>
            </a:r>
          </a:p>
        </p:txBody>
      </p:sp>
      <p:sp>
        <p:nvSpPr>
          <p:cNvPr id="118792" name="Text Box 8"/>
          <p:cNvSpPr txBox="1">
            <a:spLocks noChangeArrowheads="1"/>
          </p:cNvSpPr>
          <p:nvPr/>
        </p:nvSpPr>
        <p:spPr bwMode="auto">
          <a:xfrm>
            <a:off x="304800" y="9080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graphicFrame>
        <p:nvGraphicFramePr>
          <p:cNvPr id="118793" name="Object 9"/>
          <p:cNvGraphicFramePr>
            <a:graphicFrameLocks/>
          </p:cNvGraphicFramePr>
          <p:nvPr/>
        </p:nvGraphicFramePr>
        <p:xfrm>
          <a:off x="1281113" y="984250"/>
          <a:ext cx="1854200" cy="392113"/>
        </p:xfrm>
        <a:graphic>
          <a:graphicData uri="http://schemas.openxmlformats.org/presentationml/2006/ole">
            <mc:AlternateContent xmlns:mc="http://schemas.openxmlformats.org/markup-compatibility/2006">
              <mc:Choice xmlns:v="urn:schemas-microsoft-com:vml" Requires="v">
                <p:oleObj spid="_x0000_s100363" name="Equation" r:id="rId3" imgW="1752726" imgH="285860" progId="Equation.3">
                  <p:embed/>
                </p:oleObj>
              </mc:Choice>
              <mc:Fallback>
                <p:oleObj name="Equation" r:id="rId3" imgW="1752726" imgH="285860" progId="Equation.3">
                  <p:embed/>
                  <p:pic>
                    <p:nvPicPr>
                      <p:cNvPr id="118793"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113" y="984250"/>
                        <a:ext cx="18542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4" name="Object 10"/>
          <p:cNvGraphicFramePr>
            <a:graphicFrameLocks/>
          </p:cNvGraphicFramePr>
          <p:nvPr/>
        </p:nvGraphicFramePr>
        <p:xfrm>
          <a:off x="1258888" y="1468438"/>
          <a:ext cx="3159125" cy="914400"/>
        </p:xfrm>
        <a:graphic>
          <a:graphicData uri="http://schemas.openxmlformats.org/presentationml/2006/ole">
            <mc:AlternateContent xmlns:mc="http://schemas.openxmlformats.org/markup-compatibility/2006">
              <mc:Choice xmlns:v="urn:schemas-microsoft-com:vml" Requires="v">
                <p:oleObj spid="_x0000_s100364" name="Equation" r:id="rId5" imgW="3057620" imgH="809531" progId="Equation.3">
                  <p:embed/>
                </p:oleObj>
              </mc:Choice>
              <mc:Fallback>
                <p:oleObj name="Equation" r:id="rId5" imgW="3057620" imgH="809531" progId="Equation.3">
                  <p:embed/>
                  <p:pic>
                    <p:nvPicPr>
                      <p:cNvPr id="118794" name="Object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1468438"/>
                        <a:ext cx="31591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5" name="Object 11"/>
          <p:cNvGraphicFramePr>
            <a:graphicFrameLocks/>
          </p:cNvGraphicFramePr>
          <p:nvPr/>
        </p:nvGraphicFramePr>
        <p:xfrm>
          <a:off x="1257300" y="3763963"/>
          <a:ext cx="1244600" cy="584200"/>
        </p:xfrm>
        <a:graphic>
          <a:graphicData uri="http://schemas.openxmlformats.org/presentationml/2006/ole">
            <mc:AlternateContent xmlns:mc="http://schemas.openxmlformats.org/markup-compatibility/2006">
              <mc:Choice xmlns:v="urn:schemas-microsoft-com:vml" Requires="v">
                <p:oleObj spid="_x0000_s100365" name="Equation" r:id="rId7" imgW="1142930" imgH="476163" progId="Equation.3">
                  <p:embed/>
                </p:oleObj>
              </mc:Choice>
              <mc:Fallback>
                <p:oleObj name="Equation" r:id="rId7" imgW="1142930" imgH="476163" progId="Equation.3">
                  <p:embed/>
                  <p:pic>
                    <p:nvPicPr>
                      <p:cNvPr id="118795" name="Object 1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7300" y="3763963"/>
                        <a:ext cx="1244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6" name="Object 12"/>
          <p:cNvGraphicFramePr>
            <a:graphicFrameLocks/>
          </p:cNvGraphicFramePr>
          <p:nvPr/>
        </p:nvGraphicFramePr>
        <p:xfrm>
          <a:off x="1303338" y="5638800"/>
          <a:ext cx="4229100" cy="914400"/>
        </p:xfrm>
        <a:graphic>
          <a:graphicData uri="http://schemas.openxmlformats.org/presentationml/2006/ole">
            <mc:AlternateContent xmlns:mc="http://schemas.openxmlformats.org/markup-compatibility/2006">
              <mc:Choice xmlns:v="urn:schemas-microsoft-com:vml" Requires="v">
                <p:oleObj spid="_x0000_s100366" name="Equation" r:id="rId9" imgW="4124427" imgH="809531" progId="Equation.3">
                  <p:embed/>
                </p:oleObj>
              </mc:Choice>
              <mc:Fallback>
                <p:oleObj name="Equation" r:id="rId9" imgW="4124427" imgH="809531" progId="Equation.3">
                  <p:embed/>
                  <p:pic>
                    <p:nvPicPr>
                      <p:cNvPr id="118796" name="Object 1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03338" y="5638800"/>
                        <a:ext cx="4229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797" name="Line 13"/>
          <p:cNvSpPr>
            <a:spLocks noChangeShapeType="1"/>
          </p:cNvSpPr>
          <p:nvPr/>
        </p:nvSpPr>
        <p:spPr bwMode="auto">
          <a:xfrm flipV="1">
            <a:off x="7334250" y="2514600"/>
            <a:ext cx="0" cy="21336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798" name="Line 14"/>
          <p:cNvSpPr>
            <a:spLocks noChangeShapeType="1"/>
          </p:cNvSpPr>
          <p:nvPr/>
        </p:nvSpPr>
        <p:spPr bwMode="auto">
          <a:xfrm flipH="1">
            <a:off x="6669088" y="4630738"/>
            <a:ext cx="685800" cy="38100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799" name="Text Box 15"/>
          <p:cNvSpPr txBox="1">
            <a:spLocks noChangeArrowheads="1"/>
          </p:cNvSpPr>
          <p:nvPr/>
        </p:nvSpPr>
        <p:spPr bwMode="auto">
          <a:xfrm>
            <a:off x="7532688" y="2251075"/>
            <a:ext cx="525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sp>
        <p:nvSpPr>
          <p:cNvPr id="118800" name="Oval 16"/>
          <p:cNvSpPr>
            <a:spLocks noChangeArrowheads="1"/>
          </p:cNvSpPr>
          <p:nvPr/>
        </p:nvSpPr>
        <p:spPr bwMode="auto">
          <a:xfrm>
            <a:off x="6438900" y="4381500"/>
            <a:ext cx="1790700" cy="457200"/>
          </a:xfrm>
          <a:prstGeom prst="ellipse">
            <a:avLst/>
          </a:prstGeom>
          <a:noFill/>
          <a:ln w="762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01" name="Line 17"/>
          <p:cNvSpPr>
            <a:spLocks noChangeShapeType="1"/>
          </p:cNvSpPr>
          <p:nvPr/>
        </p:nvSpPr>
        <p:spPr bwMode="auto">
          <a:xfrm>
            <a:off x="6483350" y="4630738"/>
            <a:ext cx="871538"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802" name="Text Box 18"/>
          <p:cNvSpPr txBox="1">
            <a:spLocks noChangeArrowheads="1"/>
          </p:cNvSpPr>
          <p:nvPr/>
        </p:nvSpPr>
        <p:spPr bwMode="auto">
          <a:xfrm>
            <a:off x="6061075" y="4333875"/>
            <a:ext cx="701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chemeClr val="bg1"/>
                </a:solidFill>
                <a:latin typeface="Times New Roman" pitchFamily="18" charset="0"/>
              </a:rPr>
              <a:t>r</a:t>
            </a:r>
          </a:p>
        </p:txBody>
      </p:sp>
      <p:grpSp>
        <p:nvGrpSpPr>
          <p:cNvPr id="118803" name="Group 19"/>
          <p:cNvGrpSpPr>
            <a:grpSpLocks/>
          </p:cNvGrpSpPr>
          <p:nvPr/>
        </p:nvGrpSpPr>
        <p:grpSpPr bwMode="auto">
          <a:xfrm>
            <a:off x="7337425" y="1143000"/>
            <a:ext cx="500063" cy="3698875"/>
            <a:chOff x="4490" y="768"/>
            <a:chExt cx="315" cy="2330"/>
          </a:xfrm>
        </p:grpSpPr>
        <p:sp>
          <p:nvSpPr>
            <p:cNvPr id="18461" name="Text Box 20"/>
            <p:cNvSpPr txBox="1">
              <a:spLocks noChangeArrowheads="1"/>
            </p:cNvSpPr>
            <p:nvPr/>
          </p:nvSpPr>
          <p:spPr bwMode="auto">
            <a:xfrm>
              <a:off x="4565" y="76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sp>
          <p:nvSpPr>
            <p:cNvPr id="18462" name="Text Box 21"/>
            <p:cNvSpPr txBox="1">
              <a:spLocks noChangeArrowheads="1"/>
            </p:cNvSpPr>
            <p:nvPr/>
          </p:nvSpPr>
          <p:spPr bwMode="auto">
            <a:xfrm>
              <a:off x="4550" y="281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sp>
          <p:nvSpPr>
            <p:cNvPr id="18463" name="Line 22"/>
            <p:cNvSpPr>
              <a:spLocks noChangeShapeType="1"/>
            </p:cNvSpPr>
            <p:nvPr/>
          </p:nvSpPr>
          <p:spPr bwMode="auto">
            <a:xfrm flipV="1">
              <a:off x="4490" y="912"/>
              <a:ext cx="0" cy="2016"/>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8807" name="Oval 23"/>
          <p:cNvSpPr>
            <a:spLocks noChangeArrowheads="1"/>
          </p:cNvSpPr>
          <p:nvPr/>
        </p:nvSpPr>
        <p:spPr bwMode="auto">
          <a:xfrm>
            <a:off x="7296150" y="2432050"/>
            <a:ext cx="76200" cy="762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08" name="Line 24"/>
          <p:cNvSpPr>
            <a:spLocks noChangeShapeType="1"/>
          </p:cNvSpPr>
          <p:nvPr/>
        </p:nvSpPr>
        <p:spPr bwMode="auto">
          <a:xfrm flipV="1">
            <a:off x="7337425" y="1822450"/>
            <a:ext cx="0" cy="609600"/>
          </a:xfrm>
          <a:prstGeom prst="line">
            <a:avLst/>
          </a:prstGeom>
          <a:noFill/>
          <a:ln w="381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809" name="Object 25"/>
          <p:cNvGraphicFramePr>
            <a:graphicFrameLocks noChangeAspect="1"/>
          </p:cNvGraphicFramePr>
          <p:nvPr/>
        </p:nvGraphicFramePr>
        <p:xfrm>
          <a:off x="7489825" y="1711325"/>
          <a:ext cx="457200" cy="366713"/>
        </p:xfrm>
        <a:graphic>
          <a:graphicData uri="http://schemas.openxmlformats.org/presentationml/2006/ole">
            <mc:AlternateContent xmlns:mc="http://schemas.openxmlformats.org/markup-compatibility/2006">
              <mc:Choice xmlns:v="urn:schemas-microsoft-com:vml" Requires="v">
                <p:oleObj spid="_x0000_s100367" name="Equation" r:id="rId11" imgW="342825" imgH="247529" progId="Equation.3">
                  <p:embed/>
                </p:oleObj>
              </mc:Choice>
              <mc:Fallback>
                <p:oleObj name="Equation" r:id="rId11" imgW="342825" imgH="247529" progId="Equation.3">
                  <p:embed/>
                  <p:pic>
                    <p:nvPicPr>
                      <p:cNvPr id="118809"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9825" y="1711325"/>
                        <a:ext cx="4572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810" name="Object 26"/>
          <p:cNvGraphicFramePr>
            <a:graphicFrameLocks/>
          </p:cNvGraphicFramePr>
          <p:nvPr/>
        </p:nvGraphicFramePr>
        <p:xfrm>
          <a:off x="1785938" y="2586038"/>
          <a:ext cx="2476500" cy="914400"/>
        </p:xfrm>
        <a:graphic>
          <a:graphicData uri="http://schemas.openxmlformats.org/presentationml/2006/ole">
            <mc:AlternateContent xmlns:mc="http://schemas.openxmlformats.org/markup-compatibility/2006">
              <mc:Choice xmlns:v="urn:schemas-microsoft-com:vml" Requires="v">
                <p:oleObj spid="_x0000_s100368" name="Equation" r:id="rId13" imgW="2371700" imgH="809531" progId="Equation.3">
                  <p:embed/>
                </p:oleObj>
              </mc:Choice>
              <mc:Fallback>
                <p:oleObj name="Equation" r:id="rId13" imgW="2371700" imgH="809531" progId="Equation.3">
                  <p:embed/>
                  <p:pic>
                    <p:nvPicPr>
                      <p:cNvPr id="118810" name="Object 2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85938" y="2586038"/>
                        <a:ext cx="24765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8811" name="Object 27"/>
          <p:cNvGraphicFramePr>
            <a:graphicFrameLocks/>
          </p:cNvGraphicFramePr>
          <p:nvPr/>
        </p:nvGraphicFramePr>
        <p:xfrm>
          <a:off x="1676400" y="4602163"/>
          <a:ext cx="3159125" cy="914400"/>
        </p:xfrm>
        <a:graphic>
          <a:graphicData uri="http://schemas.openxmlformats.org/presentationml/2006/ole">
            <mc:AlternateContent xmlns:mc="http://schemas.openxmlformats.org/markup-compatibility/2006">
              <mc:Choice xmlns:v="urn:schemas-microsoft-com:vml" Requires="v">
                <p:oleObj spid="_x0000_s100369" name="Equation" r:id="rId15" imgW="3057620" imgH="809531" progId="Equation.3">
                  <p:embed/>
                </p:oleObj>
              </mc:Choice>
              <mc:Fallback>
                <p:oleObj name="Equation" r:id="rId15" imgW="3057620" imgH="809531" progId="Equation.3">
                  <p:embed/>
                  <p:pic>
                    <p:nvPicPr>
                      <p:cNvPr id="118811" name="Object 2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76400" y="4602163"/>
                        <a:ext cx="31591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8812" name="Object 28"/>
          <p:cNvGraphicFramePr>
            <a:graphicFrameLocks/>
          </p:cNvGraphicFramePr>
          <p:nvPr/>
        </p:nvGraphicFramePr>
        <p:xfrm>
          <a:off x="2628900" y="3605213"/>
          <a:ext cx="2933700" cy="914400"/>
        </p:xfrm>
        <a:graphic>
          <a:graphicData uri="http://schemas.openxmlformats.org/presentationml/2006/ole">
            <mc:AlternateContent xmlns:mc="http://schemas.openxmlformats.org/markup-compatibility/2006">
              <mc:Choice xmlns:v="urn:schemas-microsoft-com:vml" Requires="v">
                <p:oleObj spid="_x0000_s100370" name="Equation" r:id="rId17" imgW="2828980" imgH="809531" progId="Equation.3">
                  <p:embed/>
                </p:oleObj>
              </mc:Choice>
              <mc:Fallback>
                <p:oleObj name="Equation" r:id="rId17" imgW="2828980" imgH="809531" progId="Equation.3">
                  <p:embed/>
                  <p:pic>
                    <p:nvPicPr>
                      <p:cNvPr id="118812" name="Object 2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28900" y="3605213"/>
                        <a:ext cx="29337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813" name="Rectangle 29"/>
          <p:cNvSpPr>
            <a:spLocks noChangeArrowheads="1"/>
          </p:cNvSpPr>
          <p:nvPr/>
        </p:nvSpPr>
        <p:spPr bwMode="auto">
          <a:xfrm>
            <a:off x="293688" y="3302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例</a:t>
            </a:r>
          </a:p>
        </p:txBody>
      </p:sp>
      <p:sp>
        <p:nvSpPr>
          <p:cNvPr id="118814" name="Text Box 30"/>
          <p:cNvSpPr txBox="1">
            <a:spLocks noChangeArrowheads="1"/>
          </p:cNvSpPr>
          <p:nvPr/>
        </p:nvSpPr>
        <p:spPr bwMode="auto">
          <a:xfrm>
            <a:off x="7051675" y="4689475"/>
            <a:ext cx="473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i="1">
                <a:solidFill>
                  <a:schemeClr val="bg1"/>
                </a:solidFill>
                <a:latin typeface="Times New Roman" pitchFamily="18" charset="0"/>
              </a:rPr>
              <a:t>R</a:t>
            </a:r>
          </a:p>
        </p:txBody>
      </p:sp>
      <p:grpSp>
        <p:nvGrpSpPr>
          <p:cNvPr id="118815" name="Group 31"/>
          <p:cNvGrpSpPr>
            <a:grpSpLocks/>
          </p:cNvGrpSpPr>
          <p:nvPr/>
        </p:nvGrpSpPr>
        <p:grpSpPr bwMode="auto">
          <a:xfrm>
            <a:off x="7924800" y="4267200"/>
            <a:ext cx="654050" cy="352425"/>
            <a:chOff x="4992" y="2688"/>
            <a:chExt cx="412" cy="222"/>
          </a:xfrm>
        </p:grpSpPr>
        <p:sp>
          <p:nvSpPr>
            <p:cNvPr id="18458" name="Line 32"/>
            <p:cNvSpPr>
              <a:spLocks noChangeShapeType="1"/>
            </p:cNvSpPr>
            <p:nvPr/>
          </p:nvSpPr>
          <p:spPr bwMode="auto">
            <a:xfrm>
              <a:off x="4992" y="2910"/>
              <a:ext cx="168"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9" name="Line 33"/>
            <p:cNvSpPr>
              <a:spLocks noChangeShapeType="1"/>
            </p:cNvSpPr>
            <p:nvPr/>
          </p:nvSpPr>
          <p:spPr bwMode="auto">
            <a:xfrm flipH="1">
              <a:off x="5208" y="2910"/>
              <a:ext cx="192"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8460" name="Object 34"/>
            <p:cNvGraphicFramePr>
              <a:graphicFrameLocks noChangeAspect="1"/>
            </p:cNvGraphicFramePr>
            <p:nvPr/>
          </p:nvGraphicFramePr>
          <p:xfrm>
            <a:off x="5172" y="2688"/>
            <a:ext cx="232" cy="200"/>
          </p:xfrm>
          <a:graphic>
            <a:graphicData uri="http://schemas.openxmlformats.org/presentationml/2006/ole">
              <mc:AlternateContent xmlns:mc="http://schemas.openxmlformats.org/markup-compatibility/2006">
                <mc:Choice xmlns:v="urn:schemas-microsoft-com:vml" Requires="v">
                  <p:oleObj spid="_x0000_s100371" name="Equation" r:id="rId19" imgW="266702" imgH="209468" progId="Equation.3">
                    <p:embed/>
                  </p:oleObj>
                </mc:Choice>
                <mc:Fallback>
                  <p:oleObj name="Equation" r:id="rId19" imgW="266702" imgH="209468" progId="Equation.3">
                    <p:embed/>
                    <p:pic>
                      <p:nvPicPr>
                        <p:cNvPr id="18460" name="Object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72" y="2688"/>
                          <a:ext cx="2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457" name="TextBox 34"/>
          <p:cNvSpPr txBox="1">
            <a:spLocks noChangeArrowheads="1"/>
          </p:cNvSpPr>
          <p:nvPr/>
        </p:nvSpPr>
        <p:spPr bwMode="auto">
          <a:xfrm>
            <a:off x="23813" y="1588"/>
            <a:ext cx="3959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a:solidFill>
                  <a:srgbClr val="FFC000"/>
                </a:solidFill>
              </a:rPr>
              <a:t>书中例题</a:t>
            </a:r>
            <a:r>
              <a:rPr lang="en-US" altLang="zh-CN" sz="2400" b="1">
                <a:solidFill>
                  <a:srgbClr val="FFC000"/>
                </a:solidFill>
              </a:rPr>
              <a:t>8.5</a:t>
            </a:r>
            <a:r>
              <a:rPr lang="zh-CN" altLang="zh-CN" sz="2400" b="1">
                <a:solidFill>
                  <a:srgbClr val="FFC000"/>
                </a:solidFill>
              </a:rPr>
              <a:t>（</a:t>
            </a:r>
            <a:r>
              <a:rPr lang="en-US" altLang="zh-CN" sz="2400" b="1">
                <a:solidFill>
                  <a:srgbClr val="FFC000"/>
                </a:solidFill>
              </a:rPr>
              <a:t>p. 290</a:t>
            </a:r>
            <a:r>
              <a:rPr lang="zh-CN" altLang="zh-CN" sz="2400" b="1">
                <a:solidFill>
                  <a:srgbClr val="FFC000"/>
                </a:solidFill>
              </a:rPr>
              <a:t>）</a:t>
            </a:r>
            <a:r>
              <a:rPr lang="zh-CN" altLang="en-US" sz="2400" b="1">
                <a:solidFill>
                  <a:srgbClr val="FF0000"/>
                </a:solidFill>
              </a:rPr>
              <a:t>重点</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8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18791"/>
                                        </p:tgtEl>
                                        <p:attrNameLst>
                                          <p:attrName>style.visibility</p:attrName>
                                        </p:attrNameLst>
                                      </p:cBhvr>
                                      <p:to>
                                        <p:strVal val="visible"/>
                                      </p:to>
                                    </p:set>
                                    <p:animEffect transition="in" filter="wipe(left)">
                                      <p:cBhvr>
                                        <p:cTn id="11" dur="500"/>
                                        <p:tgtEl>
                                          <p:spTgt spid="11879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32" fill="hold" nodeType="clickEffect">
                                  <p:stCondLst>
                                    <p:cond delay="0"/>
                                  </p:stCondLst>
                                  <p:childTnLst>
                                    <p:set>
                                      <p:cBhvr>
                                        <p:cTn id="15" dur="1" fill="hold">
                                          <p:stCondLst>
                                            <p:cond delay="0"/>
                                          </p:stCondLst>
                                        </p:cTn>
                                        <p:tgtEl>
                                          <p:spTgt spid="118786"/>
                                        </p:tgtEl>
                                        <p:attrNameLst>
                                          <p:attrName>style.visibility</p:attrName>
                                        </p:attrNameLst>
                                      </p:cBhvr>
                                      <p:to>
                                        <p:strVal val="visible"/>
                                      </p:to>
                                    </p:set>
                                    <p:animEffect transition="in" filter="box(out)">
                                      <p:cBhvr>
                                        <p:cTn id="16" dur="500"/>
                                        <p:tgtEl>
                                          <p:spTgt spid="11878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118798"/>
                                        </p:tgtEl>
                                        <p:attrNameLst>
                                          <p:attrName>style.visibility</p:attrName>
                                        </p:attrNameLst>
                                      </p:cBhvr>
                                      <p:to>
                                        <p:strVal val="visible"/>
                                      </p:to>
                                    </p:set>
                                    <p:animEffect transition="in" filter="wipe(right)">
                                      <p:cBhvr>
                                        <p:cTn id="21" dur="500"/>
                                        <p:tgtEl>
                                          <p:spTgt spid="118798"/>
                                        </p:tgtEl>
                                      </p:cBhvr>
                                    </p:animEffect>
                                  </p:childTnLst>
                                </p:cTn>
                              </p:par>
                            </p:childTnLst>
                          </p:cTn>
                        </p:par>
                        <p:par>
                          <p:cTn id="22" fill="hold" nodeType="afterGroup">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11881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8797"/>
                                        </p:tgtEl>
                                        <p:attrNameLst>
                                          <p:attrName>style.visibility</p:attrName>
                                        </p:attrNameLst>
                                      </p:cBhvr>
                                      <p:to>
                                        <p:strVal val="visible"/>
                                      </p:to>
                                    </p:set>
                                    <p:animEffect transition="in" filter="wipe(down)">
                                      <p:cBhvr>
                                        <p:cTn id="29" dur="500"/>
                                        <p:tgtEl>
                                          <p:spTgt spid="118797"/>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118807"/>
                                        </p:tgtEl>
                                        <p:attrNameLst>
                                          <p:attrName>style.visibility</p:attrName>
                                        </p:attrNameLst>
                                      </p:cBhvr>
                                      <p:to>
                                        <p:strVal val="visible"/>
                                      </p:to>
                                    </p:set>
                                  </p:childTnLst>
                                </p:cTn>
                              </p:par>
                            </p:childTnLst>
                          </p:cTn>
                        </p:par>
                        <p:par>
                          <p:cTn id="33" fill="hold" nodeType="afterGroup">
                            <p:stCondLst>
                              <p:cond delay="1000"/>
                            </p:stCondLst>
                            <p:childTnLst>
                              <p:par>
                                <p:cTn id="34" presetID="1" presetClass="entr" presetSubtype="0" fill="hold" grpId="0" nodeType="afterEffect">
                                  <p:stCondLst>
                                    <p:cond delay="0"/>
                                  </p:stCondLst>
                                  <p:childTnLst>
                                    <p:set>
                                      <p:cBhvr>
                                        <p:cTn id="35" dur="1" fill="hold">
                                          <p:stCondLst>
                                            <p:cond delay="499"/>
                                          </p:stCondLst>
                                        </p:cTn>
                                        <p:tgtEl>
                                          <p:spTgt spid="118799"/>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1879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nodeType="clickEffect">
                                  <p:stCondLst>
                                    <p:cond delay="0"/>
                                  </p:stCondLst>
                                  <p:childTnLst>
                                    <p:set>
                                      <p:cBhvr>
                                        <p:cTn id="43" dur="1" fill="hold">
                                          <p:stCondLst>
                                            <p:cond delay="0"/>
                                          </p:stCondLst>
                                        </p:cTn>
                                        <p:tgtEl>
                                          <p:spTgt spid="118803"/>
                                        </p:tgtEl>
                                        <p:attrNameLst>
                                          <p:attrName>style.visibility</p:attrName>
                                        </p:attrNameLst>
                                      </p:cBhvr>
                                      <p:to>
                                        <p:strVal val="visible"/>
                                      </p:to>
                                    </p:set>
                                    <p:animEffect transition="in" filter="wipe(down)">
                                      <p:cBhvr>
                                        <p:cTn id="44" dur="500"/>
                                        <p:tgtEl>
                                          <p:spTgt spid="11880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18800"/>
                                        </p:tgtEl>
                                        <p:attrNameLst>
                                          <p:attrName>style.visibility</p:attrName>
                                        </p:attrNameLst>
                                      </p:cBhvr>
                                      <p:to>
                                        <p:strVal val="visible"/>
                                      </p:to>
                                    </p:set>
                                    <p:animEffect transition="in" filter="dissolve">
                                      <p:cBhvr>
                                        <p:cTn id="49" dur="500"/>
                                        <p:tgtEl>
                                          <p:spTgt spid="11880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118801"/>
                                        </p:tgtEl>
                                        <p:attrNameLst>
                                          <p:attrName>style.visibility</p:attrName>
                                        </p:attrNameLst>
                                      </p:cBhvr>
                                      <p:to>
                                        <p:strVal val="visible"/>
                                      </p:to>
                                    </p:set>
                                    <p:animEffect transition="in" filter="wipe(right)">
                                      <p:cBhvr>
                                        <p:cTn id="54" dur="500"/>
                                        <p:tgtEl>
                                          <p:spTgt spid="11880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18802"/>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6" presetClass="entr" presetSubtype="37" fill="hold" nodeType="clickEffect">
                                  <p:stCondLst>
                                    <p:cond delay="0"/>
                                  </p:stCondLst>
                                  <p:childTnLst>
                                    <p:set>
                                      <p:cBhvr>
                                        <p:cTn id="62" dur="1" fill="hold">
                                          <p:stCondLst>
                                            <p:cond delay="0"/>
                                          </p:stCondLst>
                                        </p:cTn>
                                        <p:tgtEl>
                                          <p:spTgt spid="118815"/>
                                        </p:tgtEl>
                                        <p:attrNameLst>
                                          <p:attrName>style.visibility</p:attrName>
                                        </p:attrNameLst>
                                      </p:cBhvr>
                                      <p:to>
                                        <p:strVal val="visible"/>
                                      </p:to>
                                    </p:set>
                                    <p:animEffect transition="in" filter="barn(outVertical)">
                                      <p:cBhvr>
                                        <p:cTn id="63" dur="500"/>
                                        <p:tgtEl>
                                          <p:spTgt spid="11881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18793"/>
                                        </p:tgtEl>
                                        <p:attrNameLst>
                                          <p:attrName>style.visibility</p:attrName>
                                        </p:attrNameLst>
                                      </p:cBhvr>
                                      <p:to>
                                        <p:strVal val="visible"/>
                                      </p:to>
                                    </p:set>
                                    <p:animEffect transition="in" filter="wipe(left)">
                                      <p:cBhvr>
                                        <p:cTn id="68" dur="500"/>
                                        <p:tgtEl>
                                          <p:spTgt spid="11879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18794"/>
                                        </p:tgtEl>
                                        <p:attrNameLst>
                                          <p:attrName>style.visibility</p:attrName>
                                        </p:attrNameLst>
                                      </p:cBhvr>
                                      <p:to>
                                        <p:strVal val="visible"/>
                                      </p:to>
                                    </p:set>
                                    <p:animEffect transition="in" filter="wipe(left)">
                                      <p:cBhvr>
                                        <p:cTn id="73" dur="500"/>
                                        <p:tgtEl>
                                          <p:spTgt spid="118794"/>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18810"/>
                                        </p:tgtEl>
                                        <p:attrNameLst>
                                          <p:attrName>style.visibility</p:attrName>
                                        </p:attrNameLst>
                                      </p:cBhvr>
                                      <p:to>
                                        <p:strVal val="visible"/>
                                      </p:to>
                                    </p:set>
                                    <p:animEffect transition="in" filter="wipe(left)">
                                      <p:cBhvr>
                                        <p:cTn id="78" dur="500"/>
                                        <p:tgtEl>
                                          <p:spTgt spid="118810"/>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18808"/>
                                        </p:tgtEl>
                                        <p:attrNameLst>
                                          <p:attrName>style.visibility</p:attrName>
                                        </p:attrNameLst>
                                      </p:cBhvr>
                                      <p:to>
                                        <p:strVal val="visible"/>
                                      </p:to>
                                    </p:set>
                                    <p:animEffect transition="in" filter="wipe(down)">
                                      <p:cBhvr>
                                        <p:cTn id="83" dur="500"/>
                                        <p:tgtEl>
                                          <p:spTgt spid="118808"/>
                                        </p:tgtEl>
                                      </p:cBhvr>
                                    </p:animEffect>
                                  </p:childTnLst>
                                </p:cTn>
                              </p:par>
                            </p:childTnLst>
                          </p:cTn>
                        </p:par>
                        <p:par>
                          <p:cTn id="84" fill="hold" nodeType="afterGroup">
                            <p:stCondLst>
                              <p:cond delay="500"/>
                            </p:stCondLst>
                            <p:childTnLst>
                              <p:par>
                                <p:cTn id="85" presetID="1" presetClass="entr" presetSubtype="0" fill="hold" nodeType="afterEffect">
                                  <p:stCondLst>
                                    <p:cond delay="0"/>
                                  </p:stCondLst>
                                  <p:childTnLst>
                                    <p:set>
                                      <p:cBhvr>
                                        <p:cTn id="86" dur="1" fill="hold">
                                          <p:stCondLst>
                                            <p:cond delay="499"/>
                                          </p:stCondLst>
                                        </p:cTn>
                                        <p:tgtEl>
                                          <p:spTgt spid="118809"/>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118795"/>
                                        </p:tgtEl>
                                        <p:attrNameLst>
                                          <p:attrName>style.visibility</p:attrName>
                                        </p:attrNameLst>
                                      </p:cBhvr>
                                      <p:to>
                                        <p:strVal val="visible"/>
                                      </p:to>
                                    </p:set>
                                    <p:animEffect transition="in" filter="wipe(left)">
                                      <p:cBhvr>
                                        <p:cTn id="91" dur="500"/>
                                        <p:tgtEl>
                                          <p:spTgt spid="118795"/>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nodeType="clickEffect">
                                  <p:stCondLst>
                                    <p:cond delay="0"/>
                                  </p:stCondLst>
                                  <p:childTnLst>
                                    <p:set>
                                      <p:cBhvr>
                                        <p:cTn id="95" dur="1" fill="hold">
                                          <p:stCondLst>
                                            <p:cond delay="0"/>
                                          </p:stCondLst>
                                        </p:cTn>
                                        <p:tgtEl>
                                          <p:spTgt spid="118812"/>
                                        </p:tgtEl>
                                        <p:attrNameLst>
                                          <p:attrName>style.visibility</p:attrName>
                                        </p:attrNameLst>
                                      </p:cBhvr>
                                      <p:to>
                                        <p:strVal val="visible"/>
                                      </p:to>
                                    </p:set>
                                    <p:animEffect transition="in" filter="wipe(left)">
                                      <p:cBhvr>
                                        <p:cTn id="96" dur="500"/>
                                        <p:tgtEl>
                                          <p:spTgt spid="118812"/>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118811"/>
                                        </p:tgtEl>
                                        <p:attrNameLst>
                                          <p:attrName>style.visibility</p:attrName>
                                        </p:attrNameLst>
                                      </p:cBhvr>
                                      <p:to>
                                        <p:strVal val="visible"/>
                                      </p:to>
                                    </p:set>
                                    <p:animEffect transition="in" filter="wipe(left)">
                                      <p:cBhvr>
                                        <p:cTn id="101" dur="500"/>
                                        <p:tgtEl>
                                          <p:spTgt spid="118811"/>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118796"/>
                                        </p:tgtEl>
                                        <p:attrNameLst>
                                          <p:attrName>style.visibility</p:attrName>
                                        </p:attrNameLst>
                                      </p:cBhvr>
                                      <p:to>
                                        <p:strVal val="visible"/>
                                      </p:to>
                                    </p:set>
                                    <p:animEffect transition="in" filter="wipe(left)">
                                      <p:cBhvr>
                                        <p:cTn id="106" dur="500"/>
                                        <p:tgtEl>
                                          <p:spTgt spid="118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1" grpId="0" autoUpdateAnimBg="0"/>
      <p:bldP spid="118792" grpId="0" autoUpdateAnimBg="0"/>
      <p:bldP spid="118797" grpId="0" animBg="1"/>
      <p:bldP spid="118798" grpId="0" animBg="1"/>
      <p:bldP spid="118799" grpId="0" autoUpdateAnimBg="0"/>
      <p:bldP spid="118800" grpId="0" animBg="1"/>
      <p:bldP spid="118801" grpId="0" animBg="1"/>
      <p:bldP spid="118802" grpId="0" autoUpdateAnimBg="0"/>
      <p:bldP spid="118807" grpId="0" animBg="1"/>
      <p:bldP spid="118808" grpId="0" animBg="1"/>
      <p:bldP spid="118813" grpId="0" autoUpdateAnimBg="0"/>
      <p:bldP spid="118814"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810" name="Group 2"/>
          <p:cNvGrpSpPr>
            <a:grpSpLocks/>
          </p:cNvGrpSpPr>
          <p:nvPr/>
        </p:nvGrpSpPr>
        <p:grpSpPr bwMode="auto">
          <a:xfrm>
            <a:off x="5868988" y="911225"/>
            <a:ext cx="2714625" cy="2362200"/>
            <a:chOff x="3888" y="480"/>
            <a:chExt cx="1663" cy="1451"/>
          </a:xfrm>
        </p:grpSpPr>
        <p:pic>
          <p:nvPicPr>
            <p:cNvPr id="195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 y="480"/>
              <a:ext cx="1663" cy="1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504" name="Line 4"/>
            <p:cNvSpPr>
              <a:spLocks noChangeShapeType="1"/>
            </p:cNvSpPr>
            <p:nvPr/>
          </p:nvSpPr>
          <p:spPr bwMode="auto">
            <a:xfrm>
              <a:off x="4261" y="1344"/>
              <a:ext cx="0" cy="144"/>
            </a:xfrm>
            <a:prstGeom prst="line">
              <a:avLst/>
            </a:prstGeom>
            <a:noFill/>
            <a:ln w="952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9813" name="Text Box 5"/>
          <p:cNvSpPr txBox="1">
            <a:spLocks noChangeArrowheads="1"/>
          </p:cNvSpPr>
          <p:nvPr/>
        </p:nvSpPr>
        <p:spPr bwMode="auto">
          <a:xfrm>
            <a:off x="630238" y="519113"/>
            <a:ext cx="6134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当</a:t>
            </a:r>
            <a:r>
              <a:rPr kumimoji="1" lang="en-US" altLang="zh-CN" sz="2400" b="1" i="1">
                <a:solidFill>
                  <a:srgbClr val="66FFFF"/>
                </a:solidFill>
                <a:latin typeface="Times New Roman" pitchFamily="18" charset="0"/>
                <a:ea typeface="楷体_GB2312" pitchFamily="49" charset="-122"/>
              </a:rPr>
              <a:t>R &gt;&gt; x</a:t>
            </a:r>
            <a:r>
              <a:rPr kumimoji="1" lang="en-US" altLang="zh-CN" sz="2400" b="1" i="1">
                <a:solidFill>
                  <a:schemeClr val="bg1"/>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，圆板可视为无限大薄板</a:t>
            </a:r>
          </a:p>
        </p:txBody>
      </p:sp>
      <p:graphicFrame>
        <p:nvGraphicFramePr>
          <p:cNvPr id="119814" name="Object 6"/>
          <p:cNvGraphicFramePr>
            <a:graphicFrameLocks/>
          </p:cNvGraphicFramePr>
          <p:nvPr/>
        </p:nvGraphicFramePr>
        <p:xfrm>
          <a:off x="1992313" y="1100138"/>
          <a:ext cx="1155700" cy="914400"/>
        </p:xfrm>
        <a:graphic>
          <a:graphicData uri="http://schemas.openxmlformats.org/presentationml/2006/ole">
            <mc:AlternateContent xmlns:mc="http://schemas.openxmlformats.org/markup-compatibility/2006">
              <mc:Choice xmlns:v="urn:schemas-microsoft-com:vml" Requires="v">
                <p:oleObj spid="_x0000_s101386" name="Equation" r:id="rId4" imgW="1047641" imgH="809531" progId="Equation.3">
                  <p:embed/>
                </p:oleObj>
              </mc:Choice>
              <mc:Fallback>
                <p:oleObj name="Equation" r:id="rId4" imgW="1047641" imgH="809531" progId="Equation.3">
                  <p:embed/>
                  <p:pic>
                    <p:nvPicPr>
                      <p:cNvPr id="119814"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2313" y="1100138"/>
                        <a:ext cx="1155700" cy="9144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9815" name="Text Box 7"/>
          <p:cNvSpPr txBox="1">
            <a:spLocks noChangeArrowheads="1"/>
          </p:cNvSpPr>
          <p:nvPr/>
        </p:nvSpPr>
        <p:spPr bwMode="auto">
          <a:xfrm>
            <a:off x="642938" y="211613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(2)</a:t>
            </a:r>
          </a:p>
        </p:txBody>
      </p:sp>
      <p:grpSp>
        <p:nvGrpSpPr>
          <p:cNvPr id="119816" name="Group 8"/>
          <p:cNvGrpSpPr>
            <a:grpSpLocks/>
          </p:cNvGrpSpPr>
          <p:nvPr/>
        </p:nvGrpSpPr>
        <p:grpSpPr bwMode="auto">
          <a:xfrm>
            <a:off x="5370513" y="1130300"/>
            <a:ext cx="762000" cy="585788"/>
            <a:chOff x="3552" y="592"/>
            <a:chExt cx="480" cy="369"/>
          </a:xfrm>
        </p:grpSpPr>
        <p:sp>
          <p:nvSpPr>
            <p:cNvPr id="19501" name="Line 9"/>
            <p:cNvSpPr>
              <a:spLocks noChangeShapeType="1"/>
            </p:cNvSpPr>
            <p:nvPr/>
          </p:nvSpPr>
          <p:spPr bwMode="auto">
            <a:xfrm rot="-10710495">
              <a:off x="3648" y="960"/>
              <a:ext cx="384" cy="1"/>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02" name="Text Box 10"/>
            <p:cNvSpPr txBox="1">
              <a:spLocks noChangeArrowheads="1"/>
            </p:cNvSpPr>
            <p:nvPr/>
          </p:nvSpPr>
          <p:spPr bwMode="auto">
            <a:xfrm>
              <a:off x="3552" y="592"/>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00FF00"/>
                  </a:solidFill>
                  <a:latin typeface="Times New Roman" pitchFamily="18" charset="0"/>
                </a:rPr>
                <a:t>E</a:t>
              </a:r>
              <a:r>
                <a:rPr kumimoji="1" lang="en-US" altLang="zh-CN" sz="2800" baseline="-25000">
                  <a:solidFill>
                    <a:srgbClr val="00FF00"/>
                  </a:solidFill>
                  <a:latin typeface="Times New Roman" pitchFamily="18" charset="0"/>
                </a:rPr>
                <a:t>1</a:t>
              </a:r>
            </a:p>
          </p:txBody>
        </p:sp>
      </p:grpSp>
      <p:grpSp>
        <p:nvGrpSpPr>
          <p:cNvPr id="119819" name="Group 11"/>
          <p:cNvGrpSpPr>
            <a:grpSpLocks/>
          </p:cNvGrpSpPr>
          <p:nvPr/>
        </p:nvGrpSpPr>
        <p:grpSpPr bwMode="auto">
          <a:xfrm>
            <a:off x="6573838" y="1147763"/>
            <a:ext cx="869950" cy="584200"/>
            <a:chOff x="4320" y="592"/>
            <a:chExt cx="549" cy="368"/>
          </a:xfrm>
        </p:grpSpPr>
        <p:sp>
          <p:nvSpPr>
            <p:cNvPr id="19499" name="Line 12"/>
            <p:cNvSpPr>
              <a:spLocks noChangeShapeType="1"/>
            </p:cNvSpPr>
            <p:nvPr/>
          </p:nvSpPr>
          <p:spPr bwMode="auto">
            <a:xfrm>
              <a:off x="4320" y="960"/>
              <a:ext cx="384" cy="0"/>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00" name="Text Box 13"/>
            <p:cNvSpPr txBox="1">
              <a:spLocks noChangeArrowheads="1"/>
            </p:cNvSpPr>
            <p:nvPr/>
          </p:nvSpPr>
          <p:spPr bwMode="auto">
            <a:xfrm>
              <a:off x="4540" y="592"/>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00FF00"/>
                  </a:solidFill>
                  <a:latin typeface="Times New Roman" pitchFamily="18" charset="0"/>
                </a:rPr>
                <a:t>E</a:t>
              </a:r>
              <a:r>
                <a:rPr kumimoji="1" lang="en-US" altLang="zh-CN" sz="2800" baseline="-25000">
                  <a:solidFill>
                    <a:srgbClr val="00FF00"/>
                  </a:solidFill>
                  <a:latin typeface="Times New Roman" pitchFamily="18" charset="0"/>
                </a:rPr>
                <a:t>1</a:t>
              </a:r>
            </a:p>
          </p:txBody>
        </p:sp>
      </p:grpSp>
      <p:grpSp>
        <p:nvGrpSpPr>
          <p:cNvPr id="119822" name="Group 14"/>
          <p:cNvGrpSpPr>
            <a:grpSpLocks/>
          </p:cNvGrpSpPr>
          <p:nvPr/>
        </p:nvGrpSpPr>
        <p:grpSpPr bwMode="auto">
          <a:xfrm>
            <a:off x="7869238" y="1147763"/>
            <a:ext cx="825500" cy="584200"/>
            <a:chOff x="5136" y="592"/>
            <a:chExt cx="521" cy="368"/>
          </a:xfrm>
        </p:grpSpPr>
        <p:sp>
          <p:nvSpPr>
            <p:cNvPr id="19497" name="Line 15"/>
            <p:cNvSpPr>
              <a:spLocks noChangeShapeType="1"/>
            </p:cNvSpPr>
            <p:nvPr/>
          </p:nvSpPr>
          <p:spPr bwMode="auto">
            <a:xfrm>
              <a:off x="5136" y="960"/>
              <a:ext cx="384" cy="0"/>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8" name="Text Box 16"/>
            <p:cNvSpPr txBox="1">
              <a:spLocks noChangeArrowheads="1"/>
            </p:cNvSpPr>
            <p:nvPr/>
          </p:nvSpPr>
          <p:spPr bwMode="auto">
            <a:xfrm>
              <a:off x="5328" y="592"/>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00FF00"/>
                  </a:solidFill>
                  <a:latin typeface="Times New Roman" pitchFamily="18" charset="0"/>
                </a:rPr>
                <a:t>E</a:t>
              </a:r>
              <a:r>
                <a:rPr kumimoji="1" lang="en-US" altLang="zh-CN" sz="2800" baseline="-25000">
                  <a:solidFill>
                    <a:srgbClr val="00FF00"/>
                  </a:solidFill>
                  <a:latin typeface="Times New Roman" pitchFamily="18" charset="0"/>
                </a:rPr>
                <a:t>1</a:t>
              </a:r>
            </a:p>
          </p:txBody>
        </p:sp>
      </p:grpSp>
      <p:grpSp>
        <p:nvGrpSpPr>
          <p:cNvPr id="119825" name="Group 17"/>
          <p:cNvGrpSpPr>
            <a:grpSpLocks/>
          </p:cNvGrpSpPr>
          <p:nvPr/>
        </p:nvGrpSpPr>
        <p:grpSpPr bwMode="auto">
          <a:xfrm>
            <a:off x="5434013" y="2103438"/>
            <a:ext cx="701675" cy="519112"/>
            <a:chOff x="3590" y="1194"/>
            <a:chExt cx="442" cy="327"/>
          </a:xfrm>
        </p:grpSpPr>
        <p:sp>
          <p:nvSpPr>
            <p:cNvPr id="19495" name="Line 18"/>
            <p:cNvSpPr>
              <a:spLocks noChangeShapeType="1"/>
            </p:cNvSpPr>
            <p:nvPr/>
          </p:nvSpPr>
          <p:spPr bwMode="auto">
            <a:xfrm>
              <a:off x="3648" y="1200"/>
              <a:ext cx="384" cy="0"/>
            </a:xfrm>
            <a:prstGeom prst="line">
              <a:avLst/>
            </a:prstGeom>
            <a:noFill/>
            <a:ln w="2857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6" name="Text Box 19"/>
            <p:cNvSpPr txBox="1">
              <a:spLocks noChangeArrowheads="1"/>
            </p:cNvSpPr>
            <p:nvPr/>
          </p:nvSpPr>
          <p:spPr bwMode="auto">
            <a:xfrm>
              <a:off x="3590" y="1194"/>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FFFF66"/>
                  </a:solidFill>
                  <a:latin typeface="Times New Roman" pitchFamily="18" charset="0"/>
                </a:rPr>
                <a:t>E</a:t>
              </a:r>
              <a:r>
                <a:rPr kumimoji="1" lang="en-US" altLang="zh-CN" sz="2800" baseline="-25000">
                  <a:solidFill>
                    <a:srgbClr val="FFFF66"/>
                  </a:solidFill>
                  <a:latin typeface="Times New Roman" pitchFamily="18" charset="0"/>
                </a:rPr>
                <a:t>2</a:t>
              </a:r>
              <a:endParaRPr kumimoji="1" lang="en-US" altLang="zh-CN" sz="2800">
                <a:solidFill>
                  <a:srgbClr val="FFFF66"/>
                </a:solidFill>
                <a:latin typeface="Times New Roman" pitchFamily="18" charset="0"/>
              </a:endParaRPr>
            </a:p>
          </p:txBody>
        </p:sp>
      </p:grpSp>
      <p:grpSp>
        <p:nvGrpSpPr>
          <p:cNvPr id="119828" name="Group 20"/>
          <p:cNvGrpSpPr>
            <a:grpSpLocks/>
          </p:cNvGrpSpPr>
          <p:nvPr/>
        </p:nvGrpSpPr>
        <p:grpSpPr bwMode="auto">
          <a:xfrm>
            <a:off x="6573838" y="2112963"/>
            <a:ext cx="869950" cy="544512"/>
            <a:chOff x="4320" y="1200"/>
            <a:chExt cx="549" cy="343"/>
          </a:xfrm>
        </p:grpSpPr>
        <p:sp>
          <p:nvSpPr>
            <p:cNvPr id="19493" name="Line 21"/>
            <p:cNvSpPr>
              <a:spLocks noChangeShapeType="1"/>
            </p:cNvSpPr>
            <p:nvPr/>
          </p:nvSpPr>
          <p:spPr bwMode="auto">
            <a:xfrm>
              <a:off x="4320" y="1200"/>
              <a:ext cx="384" cy="0"/>
            </a:xfrm>
            <a:prstGeom prst="line">
              <a:avLst/>
            </a:prstGeom>
            <a:noFill/>
            <a:ln w="2857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4" name="Text Box 22"/>
            <p:cNvSpPr txBox="1">
              <a:spLocks noChangeArrowheads="1"/>
            </p:cNvSpPr>
            <p:nvPr/>
          </p:nvSpPr>
          <p:spPr bwMode="auto">
            <a:xfrm>
              <a:off x="4540" y="1216"/>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FFFF66"/>
                  </a:solidFill>
                  <a:latin typeface="Times New Roman" pitchFamily="18" charset="0"/>
                </a:rPr>
                <a:t>E</a:t>
              </a:r>
              <a:r>
                <a:rPr kumimoji="1" lang="en-US" altLang="zh-CN" sz="2800" baseline="-25000">
                  <a:solidFill>
                    <a:srgbClr val="FFFF66"/>
                  </a:solidFill>
                  <a:latin typeface="Times New Roman" pitchFamily="18" charset="0"/>
                </a:rPr>
                <a:t>2</a:t>
              </a:r>
              <a:endParaRPr kumimoji="1" lang="en-US" altLang="zh-CN" sz="2800">
                <a:solidFill>
                  <a:srgbClr val="FFFF66"/>
                </a:solidFill>
                <a:latin typeface="Times New Roman" pitchFamily="18" charset="0"/>
              </a:endParaRPr>
            </a:p>
          </p:txBody>
        </p:sp>
      </p:grpSp>
      <p:grpSp>
        <p:nvGrpSpPr>
          <p:cNvPr id="119831" name="Group 23"/>
          <p:cNvGrpSpPr>
            <a:grpSpLocks/>
          </p:cNvGrpSpPr>
          <p:nvPr/>
        </p:nvGrpSpPr>
        <p:grpSpPr bwMode="auto">
          <a:xfrm>
            <a:off x="7869238" y="2079625"/>
            <a:ext cx="869950" cy="519113"/>
            <a:chOff x="5136" y="1179"/>
            <a:chExt cx="549" cy="327"/>
          </a:xfrm>
        </p:grpSpPr>
        <p:sp>
          <p:nvSpPr>
            <p:cNvPr id="19491" name="Line 24"/>
            <p:cNvSpPr>
              <a:spLocks noChangeShapeType="1"/>
            </p:cNvSpPr>
            <p:nvPr/>
          </p:nvSpPr>
          <p:spPr bwMode="auto">
            <a:xfrm rot="-10710495">
              <a:off x="5136" y="1200"/>
              <a:ext cx="384" cy="1"/>
            </a:xfrm>
            <a:prstGeom prst="line">
              <a:avLst/>
            </a:prstGeom>
            <a:noFill/>
            <a:ln w="2857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2" name="Text Box 25"/>
            <p:cNvSpPr txBox="1">
              <a:spLocks noChangeArrowheads="1"/>
            </p:cNvSpPr>
            <p:nvPr/>
          </p:nvSpPr>
          <p:spPr bwMode="auto">
            <a:xfrm>
              <a:off x="5356" y="1179"/>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FFFF66"/>
                  </a:solidFill>
                  <a:latin typeface="Times New Roman" pitchFamily="18" charset="0"/>
                </a:rPr>
                <a:t>E</a:t>
              </a:r>
              <a:r>
                <a:rPr kumimoji="1" lang="en-US" altLang="zh-CN" sz="2800" baseline="-25000">
                  <a:solidFill>
                    <a:srgbClr val="FFFF66"/>
                  </a:solidFill>
                  <a:latin typeface="Times New Roman" pitchFamily="18" charset="0"/>
                </a:rPr>
                <a:t>2</a:t>
              </a:r>
              <a:endParaRPr kumimoji="1" lang="en-US" altLang="zh-CN" sz="2800">
                <a:solidFill>
                  <a:srgbClr val="FFFF66"/>
                </a:solidFill>
                <a:latin typeface="Times New Roman" pitchFamily="18" charset="0"/>
              </a:endParaRPr>
            </a:p>
          </p:txBody>
        </p:sp>
      </p:grpSp>
      <p:graphicFrame>
        <p:nvGraphicFramePr>
          <p:cNvPr id="119834" name="Object 26"/>
          <p:cNvGraphicFramePr>
            <a:graphicFrameLocks/>
          </p:cNvGraphicFramePr>
          <p:nvPr/>
        </p:nvGraphicFramePr>
        <p:xfrm>
          <a:off x="1436688" y="2162175"/>
          <a:ext cx="2270125" cy="419100"/>
        </p:xfrm>
        <a:graphic>
          <a:graphicData uri="http://schemas.openxmlformats.org/presentationml/2006/ole">
            <mc:AlternateContent xmlns:mc="http://schemas.openxmlformats.org/markup-compatibility/2006">
              <mc:Choice xmlns:v="urn:schemas-microsoft-com:vml" Requires="v">
                <p:oleObj spid="_x0000_s101387" name="Equation" r:id="rId6" imgW="2171674" imgH="314203" progId="Equation.3">
                  <p:embed/>
                </p:oleObj>
              </mc:Choice>
              <mc:Fallback>
                <p:oleObj name="Equation" r:id="rId6" imgW="2171674" imgH="314203" progId="Equation.3">
                  <p:embed/>
                  <p:pic>
                    <p:nvPicPr>
                      <p:cNvPr id="119834" name="Object 2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6688" y="2162175"/>
                        <a:ext cx="22701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35" name="Object 27"/>
          <p:cNvGraphicFramePr>
            <a:graphicFrameLocks/>
          </p:cNvGraphicFramePr>
          <p:nvPr/>
        </p:nvGraphicFramePr>
        <p:xfrm>
          <a:off x="1423988" y="2643188"/>
          <a:ext cx="2501900" cy="914400"/>
        </p:xfrm>
        <a:graphic>
          <a:graphicData uri="http://schemas.openxmlformats.org/presentationml/2006/ole">
            <mc:AlternateContent xmlns:mc="http://schemas.openxmlformats.org/markup-compatibility/2006">
              <mc:Choice xmlns:v="urn:schemas-microsoft-com:vml" Requires="v">
                <p:oleObj spid="_x0000_s101388" name="Equation" r:id="rId8" imgW="2400314" imgH="809531" progId="Equation.3">
                  <p:embed/>
                </p:oleObj>
              </mc:Choice>
              <mc:Fallback>
                <p:oleObj name="Equation" r:id="rId8" imgW="2400314" imgH="809531" progId="Equation.3">
                  <p:embed/>
                  <p:pic>
                    <p:nvPicPr>
                      <p:cNvPr id="119835" name="Object 2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3988" y="2643188"/>
                        <a:ext cx="25019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36" name="Object 28"/>
          <p:cNvGraphicFramePr>
            <a:graphicFrameLocks/>
          </p:cNvGraphicFramePr>
          <p:nvPr/>
        </p:nvGraphicFramePr>
        <p:xfrm>
          <a:off x="1430338" y="3686175"/>
          <a:ext cx="2413000" cy="419100"/>
        </p:xfrm>
        <a:graphic>
          <a:graphicData uri="http://schemas.openxmlformats.org/presentationml/2006/ole">
            <mc:AlternateContent xmlns:mc="http://schemas.openxmlformats.org/markup-compatibility/2006">
              <mc:Choice xmlns:v="urn:schemas-microsoft-com:vml" Requires="v">
                <p:oleObj spid="_x0000_s101389" name="Equation" r:id="rId10" imgW="2305025" imgH="314203" progId="Equation.3">
                  <p:embed/>
                </p:oleObj>
              </mc:Choice>
              <mc:Fallback>
                <p:oleObj name="Equation" r:id="rId10" imgW="2305025" imgH="314203" progId="Equation.3">
                  <p:embed/>
                  <p:pic>
                    <p:nvPicPr>
                      <p:cNvPr id="119836" name="Object 2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30338" y="3686175"/>
                        <a:ext cx="2413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37" name="Text Box 29"/>
          <p:cNvSpPr txBox="1">
            <a:spLocks noChangeArrowheads="1"/>
          </p:cNvSpPr>
          <p:nvPr/>
        </p:nvSpPr>
        <p:spPr bwMode="auto">
          <a:xfrm>
            <a:off x="630238" y="4208463"/>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(3) </a:t>
            </a:r>
            <a:r>
              <a:rPr kumimoji="1" lang="zh-CN" altLang="en-US" sz="2400" b="1">
                <a:solidFill>
                  <a:schemeClr val="bg1"/>
                </a:solidFill>
                <a:latin typeface="楷体_GB2312" pitchFamily="49" charset="-122"/>
                <a:ea typeface="楷体_GB2312" pitchFamily="49" charset="-122"/>
              </a:rPr>
              <a:t>补偿法</a:t>
            </a:r>
          </a:p>
        </p:txBody>
      </p:sp>
      <p:graphicFrame>
        <p:nvGraphicFramePr>
          <p:cNvPr id="119838" name="Object 30"/>
          <p:cNvGraphicFramePr>
            <a:graphicFrameLocks/>
          </p:cNvGraphicFramePr>
          <p:nvPr/>
        </p:nvGraphicFramePr>
        <p:xfrm>
          <a:off x="1214438" y="5219700"/>
          <a:ext cx="4876800" cy="914400"/>
        </p:xfrm>
        <a:graphic>
          <a:graphicData uri="http://schemas.openxmlformats.org/presentationml/2006/ole">
            <mc:AlternateContent xmlns:mc="http://schemas.openxmlformats.org/markup-compatibility/2006">
              <mc:Choice xmlns:v="urn:schemas-microsoft-com:vml" Requires="v">
                <p:oleObj spid="_x0000_s101390" name="Equation" r:id="rId12" imgW="4772015" imgH="809531" progId="Equation.3">
                  <p:embed/>
                </p:oleObj>
              </mc:Choice>
              <mc:Fallback>
                <p:oleObj name="Equation" r:id="rId12" imgW="4772015" imgH="809531" progId="Equation.3">
                  <p:embed/>
                  <p:pic>
                    <p:nvPicPr>
                      <p:cNvPr id="119838" name="Object 30"/>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4438" y="5219700"/>
                        <a:ext cx="4876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39" name="Object 31"/>
          <p:cNvGraphicFramePr>
            <a:graphicFrameLocks/>
          </p:cNvGraphicFramePr>
          <p:nvPr/>
        </p:nvGraphicFramePr>
        <p:xfrm>
          <a:off x="1316038" y="4686300"/>
          <a:ext cx="1955800" cy="431800"/>
        </p:xfrm>
        <a:graphic>
          <a:graphicData uri="http://schemas.openxmlformats.org/presentationml/2006/ole">
            <mc:AlternateContent xmlns:mc="http://schemas.openxmlformats.org/markup-compatibility/2006">
              <mc:Choice xmlns:v="urn:schemas-microsoft-com:vml" Requires="v">
                <p:oleObj spid="_x0000_s101391" name="Equation" r:id="rId14" imgW="1847745" imgH="323920" progId="Equation.3">
                  <p:embed/>
                </p:oleObj>
              </mc:Choice>
              <mc:Fallback>
                <p:oleObj name="Equation" r:id="rId14" imgW="1847745" imgH="323920" progId="Equation.3">
                  <p:embed/>
                  <p:pic>
                    <p:nvPicPr>
                      <p:cNvPr id="119839" name="Object 31"/>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16038" y="4686300"/>
                        <a:ext cx="1955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9840" name="Group 32"/>
          <p:cNvGrpSpPr>
            <a:grpSpLocks/>
          </p:cNvGrpSpPr>
          <p:nvPr/>
        </p:nvGrpSpPr>
        <p:grpSpPr bwMode="auto">
          <a:xfrm>
            <a:off x="6345238" y="4894263"/>
            <a:ext cx="2133600" cy="762000"/>
            <a:chOff x="3984" y="2965"/>
            <a:chExt cx="1344" cy="480"/>
          </a:xfrm>
        </p:grpSpPr>
        <p:sp>
          <p:nvSpPr>
            <p:cNvPr id="19489" name="Oval 33"/>
            <p:cNvSpPr>
              <a:spLocks noChangeArrowheads="1"/>
            </p:cNvSpPr>
            <p:nvPr/>
          </p:nvSpPr>
          <p:spPr bwMode="auto">
            <a:xfrm>
              <a:off x="3984" y="2965"/>
              <a:ext cx="1344" cy="480"/>
            </a:xfrm>
            <a:prstGeom prst="ellipse">
              <a:avLst/>
            </a:prstGeom>
            <a:solidFill>
              <a:schemeClr val="accent1"/>
            </a:solidFill>
            <a:ln w="2857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90" name="Oval 34"/>
            <p:cNvSpPr>
              <a:spLocks noChangeArrowheads="1"/>
            </p:cNvSpPr>
            <p:nvPr/>
          </p:nvSpPr>
          <p:spPr bwMode="auto">
            <a:xfrm>
              <a:off x="4272" y="3085"/>
              <a:ext cx="768" cy="240"/>
            </a:xfrm>
            <a:prstGeom prst="ellipse">
              <a:avLst/>
            </a:prstGeom>
            <a:solidFill>
              <a:srgbClr val="006699"/>
            </a:solidFill>
            <a:ln w="2857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9843" name="Line 35"/>
          <p:cNvSpPr>
            <a:spLocks noChangeShapeType="1"/>
          </p:cNvSpPr>
          <p:nvPr/>
        </p:nvSpPr>
        <p:spPr bwMode="auto">
          <a:xfrm flipV="1">
            <a:off x="7412038" y="4167188"/>
            <a:ext cx="0" cy="10668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44" name="Line 36"/>
          <p:cNvSpPr>
            <a:spLocks noChangeShapeType="1"/>
          </p:cNvSpPr>
          <p:nvPr/>
        </p:nvSpPr>
        <p:spPr bwMode="auto">
          <a:xfrm>
            <a:off x="7402513" y="5257800"/>
            <a:ext cx="609600"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9845" name="Object 37"/>
          <p:cNvGraphicFramePr>
            <a:graphicFrameLocks noChangeAspect="1"/>
          </p:cNvGraphicFramePr>
          <p:nvPr/>
        </p:nvGraphicFramePr>
        <p:xfrm>
          <a:off x="8021638" y="5064125"/>
          <a:ext cx="355600" cy="419100"/>
        </p:xfrm>
        <a:graphic>
          <a:graphicData uri="http://schemas.openxmlformats.org/presentationml/2006/ole">
            <mc:AlternateContent xmlns:mc="http://schemas.openxmlformats.org/markup-compatibility/2006">
              <mc:Choice xmlns:v="urn:schemas-microsoft-com:vml" Requires="v">
                <p:oleObj spid="_x0000_s101392" name="Equation" r:id="rId16" imgW="247536" imgH="314203" progId="Equation.3">
                  <p:embed/>
                </p:oleObj>
              </mc:Choice>
              <mc:Fallback>
                <p:oleObj name="Equation" r:id="rId16" imgW="247536" imgH="314203" progId="Equation.3">
                  <p:embed/>
                  <p:pic>
                    <p:nvPicPr>
                      <p:cNvPr id="119845" name="Object 3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21638" y="5064125"/>
                        <a:ext cx="3556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46" name="Line 38"/>
          <p:cNvSpPr>
            <a:spLocks noChangeShapeType="1"/>
          </p:cNvSpPr>
          <p:nvPr/>
        </p:nvSpPr>
        <p:spPr bwMode="auto">
          <a:xfrm>
            <a:off x="7402513" y="5238750"/>
            <a:ext cx="457200" cy="381000"/>
          </a:xfrm>
          <a:prstGeom prst="line">
            <a:avLst/>
          </a:prstGeom>
          <a:noFill/>
          <a:ln w="38100">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9847" name="Object 39"/>
          <p:cNvGraphicFramePr>
            <a:graphicFrameLocks noChangeAspect="1"/>
          </p:cNvGraphicFramePr>
          <p:nvPr/>
        </p:nvGraphicFramePr>
        <p:xfrm>
          <a:off x="7793038" y="5673725"/>
          <a:ext cx="406400" cy="419100"/>
        </p:xfrm>
        <a:graphic>
          <a:graphicData uri="http://schemas.openxmlformats.org/presentationml/2006/ole">
            <mc:AlternateContent xmlns:mc="http://schemas.openxmlformats.org/markup-compatibility/2006">
              <mc:Choice xmlns:v="urn:schemas-microsoft-com:vml" Requires="v">
                <p:oleObj spid="_x0000_s101393" name="Equation" r:id="rId18" imgW="304763" imgH="314203" progId="Equation.3">
                  <p:embed/>
                </p:oleObj>
              </mc:Choice>
              <mc:Fallback>
                <p:oleObj name="Equation" r:id="rId18" imgW="304763" imgH="314203" progId="Equation.3">
                  <p:embed/>
                  <p:pic>
                    <p:nvPicPr>
                      <p:cNvPr id="119847" name="Object 3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93038" y="5673725"/>
                        <a:ext cx="4064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48" name="Text Box 40"/>
          <p:cNvSpPr txBox="1">
            <a:spLocks noChangeArrowheads="1"/>
          </p:cNvSpPr>
          <p:nvPr/>
        </p:nvSpPr>
        <p:spPr bwMode="auto">
          <a:xfrm>
            <a:off x="7548563" y="3840163"/>
            <a:ext cx="396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FF"/>
                </a:solidFill>
                <a:latin typeface="Times New Roman" pitchFamily="18" charset="0"/>
              </a:rPr>
              <a:t>p</a:t>
            </a:r>
          </a:p>
        </p:txBody>
      </p:sp>
      <p:grpSp>
        <p:nvGrpSpPr>
          <p:cNvPr id="119849" name="Group 41"/>
          <p:cNvGrpSpPr>
            <a:grpSpLocks/>
          </p:cNvGrpSpPr>
          <p:nvPr/>
        </p:nvGrpSpPr>
        <p:grpSpPr bwMode="auto">
          <a:xfrm>
            <a:off x="6958013" y="3419475"/>
            <a:ext cx="457200" cy="2073275"/>
            <a:chOff x="4466" y="2390"/>
            <a:chExt cx="288" cy="1306"/>
          </a:xfrm>
        </p:grpSpPr>
        <p:sp>
          <p:nvSpPr>
            <p:cNvPr id="19486" name="Line 42"/>
            <p:cNvSpPr>
              <a:spLocks noChangeShapeType="1"/>
            </p:cNvSpPr>
            <p:nvPr/>
          </p:nvSpPr>
          <p:spPr bwMode="auto">
            <a:xfrm flipV="1">
              <a:off x="4752" y="2460"/>
              <a:ext cx="0" cy="1008"/>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87" name="Text Box 43"/>
            <p:cNvSpPr txBox="1">
              <a:spLocks noChangeArrowheads="1"/>
            </p:cNvSpPr>
            <p:nvPr/>
          </p:nvSpPr>
          <p:spPr bwMode="auto">
            <a:xfrm>
              <a:off x="4466" y="239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sp>
          <p:nvSpPr>
            <p:cNvPr id="19488" name="Text Box 44"/>
            <p:cNvSpPr txBox="1">
              <a:spLocks noChangeArrowheads="1"/>
            </p:cNvSpPr>
            <p:nvPr/>
          </p:nvSpPr>
          <p:spPr bwMode="auto">
            <a:xfrm>
              <a:off x="4499" y="3408"/>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grpSp>
      <p:sp>
        <p:nvSpPr>
          <p:cNvPr id="119853" name="Oval 45"/>
          <p:cNvSpPr>
            <a:spLocks noChangeArrowheads="1"/>
          </p:cNvSpPr>
          <p:nvPr/>
        </p:nvSpPr>
        <p:spPr bwMode="auto">
          <a:xfrm>
            <a:off x="7370763" y="4090988"/>
            <a:ext cx="76200" cy="762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54" name="Rectangle 46"/>
          <p:cNvSpPr>
            <a:spLocks noChangeArrowheads="1"/>
          </p:cNvSpPr>
          <p:nvPr/>
        </p:nvSpPr>
        <p:spPr bwMode="auto">
          <a:xfrm>
            <a:off x="649288" y="53975"/>
            <a:ext cx="2152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Times New Roman" pitchFamily="18" charset="0"/>
              </a:rPr>
              <a:t>讨论</a:t>
            </a:r>
          </a:p>
        </p:txBody>
      </p:sp>
      <p:sp>
        <p:nvSpPr>
          <p:cNvPr id="119855" name="AutoShape 47"/>
          <p:cNvSpPr>
            <a:spLocks noChangeArrowheads="1"/>
          </p:cNvSpPr>
          <p:nvPr/>
        </p:nvSpPr>
        <p:spPr bwMode="auto">
          <a:xfrm>
            <a:off x="319088" y="15875"/>
            <a:ext cx="361950"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Box 47"/>
          <p:cNvSpPr txBox="1">
            <a:spLocks noChangeArrowheads="1"/>
          </p:cNvSpPr>
          <p:nvPr/>
        </p:nvSpPr>
        <p:spPr bwMode="auto">
          <a:xfrm>
            <a:off x="123825" y="6165850"/>
            <a:ext cx="6208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rgbClr val="FFC000"/>
                </a:solidFill>
              </a:rPr>
              <a:t>积分求电场的解题思路和方法总结（</a:t>
            </a:r>
            <a:r>
              <a:rPr lang="en-US" altLang="zh-CN" sz="2400" b="1">
                <a:solidFill>
                  <a:srgbClr val="FFC000"/>
                </a:solidFill>
              </a:rPr>
              <a:t>P.292</a:t>
            </a:r>
            <a:r>
              <a:rPr lang="zh-CN" altLang="en-US" sz="2400" b="1">
                <a:solidFill>
                  <a:srgbClr val="FFC000"/>
                </a:solidFill>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9855"/>
                                        </p:tgtEl>
                                        <p:attrNameLst>
                                          <p:attrName>style.visibility</p:attrName>
                                        </p:attrNameLst>
                                      </p:cBhvr>
                                      <p:to>
                                        <p:strVal val="visible"/>
                                      </p:to>
                                    </p:set>
                                    <p:animEffect transition="in" filter="dissolve">
                                      <p:cBhvr>
                                        <p:cTn id="7" dur="500"/>
                                        <p:tgtEl>
                                          <p:spTgt spid="1198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9854"/>
                                        </p:tgtEl>
                                        <p:attrNameLst>
                                          <p:attrName>style.visibility</p:attrName>
                                        </p:attrNameLst>
                                      </p:cBhvr>
                                      <p:to>
                                        <p:strVal val="visible"/>
                                      </p:to>
                                    </p:set>
                                    <p:animEffect transition="in" filter="wipe(left)">
                                      <p:cBhvr>
                                        <p:cTn id="12" dur="500"/>
                                        <p:tgtEl>
                                          <p:spTgt spid="1198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9813"/>
                                        </p:tgtEl>
                                        <p:attrNameLst>
                                          <p:attrName>style.visibility</p:attrName>
                                        </p:attrNameLst>
                                      </p:cBhvr>
                                      <p:to>
                                        <p:strVal val="visible"/>
                                      </p:to>
                                    </p:set>
                                    <p:animEffect transition="in" filter="wipe(left)">
                                      <p:cBhvr>
                                        <p:cTn id="17" dur="500"/>
                                        <p:tgtEl>
                                          <p:spTgt spid="1198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119814"/>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19815"/>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499"/>
                                          </p:stCondLst>
                                        </p:cTn>
                                        <p:tgtEl>
                                          <p:spTgt spid="119810"/>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5" fill="hold" nodeType="clickEffect">
                                  <p:stCondLst>
                                    <p:cond delay="0"/>
                                  </p:stCondLst>
                                  <p:childTnLst>
                                    <p:set>
                                      <p:cBhvr>
                                        <p:cTn id="33" dur="1" fill="hold">
                                          <p:stCondLst>
                                            <p:cond delay="0"/>
                                          </p:stCondLst>
                                        </p:cTn>
                                        <p:tgtEl>
                                          <p:spTgt spid="119816"/>
                                        </p:tgtEl>
                                        <p:attrNameLst>
                                          <p:attrName>style.visibility</p:attrName>
                                        </p:attrNameLst>
                                      </p:cBhvr>
                                      <p:to>
                                        <p:strVal val="visible"/>
                                      </p:to>
                                    </p:set>
                                    <p:animEffect transition="in" filter="blinds(vertical)">
                                      <p:cBhvr>
                                        <p:cTn id="34" dur="500"/>
                                        <p:tgtEl>
                                          <p:spTgt spid="11981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5" fill="hold" nodeType="clickEffect">
                                  <p:stCondLst>
                                    <p:cond delay="0"/>
                                  </p:stCondLst>
                                  <p:childTnLst>
                                    <p:set>
                                      <p:cBhvr>
                                        <p:cTn id="38" dur="1" fill="hold">
                                          <p:stCondLst>
                                            <p:cond delay="0"/>
                                          </p:stCondLst>
                                        </p:cTn>
                                        <p:tgtEl>
                                          <p:spTgt spid="119819"/>
                                        </p:tgtEl>
                                        <p:attrNameLst>
                                          <p:attrName>style.visibility</p:attrName>
                                        </p:attrNameLst>
                                      </p:cBhvr>
                                      <p:to>
                                        <p:strVal val="visible"/>
                                      </p:to>
                                    </p:set>
                                    <p:animEffect transition="in" filter="blinds(vertical)">
                                      <p:cBhvr>
                                        <p:cTn id="39" dur="500"/>
                                        <p:tgtEl>
                                          <p:spTgt spid="11981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5" fill="hold" nodeType="clickEffect">
                                  <p:stCondLst>
                                    <p:cond delay="0"/>
                                  </p:stCondLst>
                                  <p:childTnLst>
                                    <p:set>
                                      <p:cBhvr>
                                        <p:cTn id="43" dur="1" fill="hold">
                                          <p:stCondLst>
                                            <p:cond delay="0"/>
                                          </p:stCondLst>
                                        </p:cTn>
                                        <p:tgtEl>
                                          <p:spTgt spid="119822"/>
                                        </p:tgtEl>
                                        <p:attrNameLst>
                                          <p:attrName>style.visibility</p:attrName>
                                        </p:attrNameLst>
                                      </p:cBhvr>
                                      <p:to>
                                        <p:strVal val="visible"/>
                                      </p:to>
                                    </p:set>
                                    <p:animEffect transition="in" filter="blinds(vertical)">
                                      <p:cBhvr>
                                        <p:cTn id="44" dur="500"/>
                                        <p:tgtEl>
                                          <p:spTgt spid="11982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5" fill="hold" nodeType="clickEffect">
                                  <p:stCondLst>
                                    <p:cond delay="0"/>
                                  </p:stCondLst>
                                  <p:childTnLst>
                                    <p:set>
                                      <p:cBhvr>
                                        <p:cTn id="48" dur="1" fill="hold">
                                          <p:stCondLst>
                                            <p:cond delay="0"/>
                                          </p:stCondLst>
                                        </p:cTn>
                                        <p:tgtEl>
                                          <p:spTgt spid="119825"/>
                                        </p:tgtEl>
                                        <p:attrNameLst>
                                          <p:attrName>style.visibility</p:attrName>
                                        </p:attrNameLst>
                                      </p:cBhvr>
                                      <p:to>
                                        <p:strVal val="visible"/>
                                      </p:to>
                                    </p:set>
                                    <p:animEffect transition="in" filter="blinds(vertical)">
                                      <p:cBhvr>
                                        <p:cTn id="49" dur="500"/>
                                        <p:tgtEl>
                                          <p:spTgt spid="11982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5" fill="hold" nodeType="clickEffect">
                                  <p:stCondLst>
                                    <p:cond delay="0"/>
                                  </p:stCondLst>
                                  <p:childTnLst>
                                    <p:set>
                                      <p:cBhvr>
                                        <p:cTn id="53" dur="1" fill="hold">
                                          <p:stCondLst>
                                            <p:cond delay="0"/>
                                          </p:stCondLst>
                                        </p:cTn>
                                        <p:tgtEl>
                                          <p:spTgt spid="119828"/>
                                        </p:tgtEl>
                                        <p:attrNameLst>
                                          <p:attrName>style.visibility</p:attrName>
                                        </p:attrNameLst>
                                      </p:cBhvr>
                                      <p:to>
                                        <p:strVal val="visible"/>
                                      </p:to>
                                    </p:set>
                                    <p:animEffect transition="in" filter="blinds(vertical)">
                                      <p:cBhvr>
                                        <p:cTn id="54" dur="500"/>
                                        <p:tgtEl>
                                          <p:spTgt spid="119828"/>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nodeType="clickEffect">
                                  <p:stCondLst>
                                    <p:cond delay="0"/>
                                  </p:stCondLst>
                                  <p:childTnLst>
                                    <p:set>
                                      <p:cBhvr>
                                        <p:cTn id="58" dur="1" fill="hold">
                                          <p:stCondLst>
                                            <p:cond delay="0"/>
                                          </p:stCondLst>
                                        </p:cTn>
                                        <p:tgtEl>
                                          <p:spTgt spid="119831"/>
                                        </p:tgtEl>
                                        <p:attrNameLst>
                                          <p:attrName>style.visibility</p:attrName>
                                        </p:attrNameLst>
                                      </p:cBhvr>
                                      <p:to>
                                        <p:strVal val="visible"/>
                                      </p:to>
                                    </p:set>
                                    <p:animEffect transition="in" filter="blinds(vertical)">
                                      <p:cBhvr>
                                        <p:cTn id="59" dur="500"/>
                                        <p:tgtEl>
                                          <p:spTgt spid="11983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nodeType="clickEffect">
                                  <p:stCondLst>
                                    <p:cond delay="0"/>
                                  </p:stCondLst>
                                  <p:childTnLst>
                                    <p:set>
                                      <p:cBhvr>
                                        <p:cTn id="63" dur="1" fill="hold">
                                          <p:stCondLst>
                                            <p:cond delay="499"/>
                                          </p:stCondLst>
                                        </p:cTn>
                                        <p:tgtEl>
                                          <p:spTgt spid="119834"/>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499"/>
                                          </p:stCondLst>
                                        </p:cTn>
                                        <p:tgtEl>
                                          <p:spTgt spid="11983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499"/>
                                          </p:stCondLst>
                                        </p:cTn>
                                        <p:tgtEl>
                                          <p:spTgt spid="119836"/>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19837"/>
                                        </p:tgtEl>
                                        <p:attrNameLst>
                                          <p:attrName>style.visibility</p:attrName>
                                        </p:attrNameLst>
                                      </p:cBhvr>
                                      <p:to>
                                        <p:strVal val="visible"/>
                                      </p:to>
                                    </p:set>
                                    <p:animEffect transition="in" filter="wipe(left)">
                                      <p:cBhvr>
                                        <p:cTn id="76" dur="500"/>
                                        <p:tgtEl>
                                          <p:spTgt spid="119837"/>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4" presetClass="entr" presetSubtype="32" fill="hold" nodeType="clickEffect">
                                  <p:stCondLst>
                                    <p:cond delay="0"/>
                                  </p:stCondLst>
                                  <p:childTnLst>
                                    <p:set>
                                      <p:cBhvr>
                                        <p:cTn id="80" dur="1" fill="hold">
                                          <p:stCondLst>
                                            <p:cond delay="0"/>
                                          </p:stCondLst>
                                        </p:cTn>
                                        <p:tgtEl>
                                          <p:spTgt spid="119840"/>
                                        </p:tgtEl>
                                        <p:attrNameLst>
                                          <p:attrName>style.visibility</p:attrName>
                                        </p:attrNameLst>
                                      </p:cBhvr>
                                      <p:to>
                                        <p:strVal val="visible"/>
                                      </p:to>
                                    </p:set>
                                    <p:animEffect transition="in" filter="box(out)">
                                      <p:cBhvr>
                                        <p:cTn id="81" dur="500"/>
                                        <p:tgtEl>
                                          <p:spTgt spid="119840"/>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19844"/>
                                        </p:tgtEl>
                                        <p:attrNameLst>
                                          <p:attrName>style.visibility</p:attrName>
                                        </p:attrNameLst>
                                      </p:cBhvr>
                                      <p:to>
                                        <p:strVal val="visible"/>
                                      </p:to>
                                    </p:set>
                                    <p:animEffect transition="in" filter="wipe(left)">
                                      <p:cBhvr>
                                        <p:cTn id="86" dur="500"/>
                                        <p:tgtEl>
                                          <p:spTgt spid="119844"/>
                                        </p:tgtEl>
                                      </p:cBhvr>
                                    </p:animEffect>
                                  </p:childTnLst>
                                </p:cTn>
                              </p:par>
                            </p:childTnLst>
                          </p:cTn>
                        </p:par>
                        <p:par>
                          <p:cTn id="87" fill="hold" nodeType="afterGroup">
                            <p:stCondLst>
                              <p:cond delay="500"/>
                            </p:stCondLst>
                            <p:childTnLst>
                              <p:par>
                                <p:cTn id="88" presetID="1" presetClass="entr" presetSubtype="0" fill="hold" nodeType="afterEffect">
                                  <p:stCondLst>
                                    <p:cond delay="0"/>
                                  </p:stCondLst>
                                  <p:childTnLst>
                                    <p:set>
                                      <p:cBhvr>
                                        <p:cTn id="89" dur="1" fill="hold">
                                          <p:stCondLst>
                                            <p:cond delay="499"/>
                                          </p:stCondLst>
                                        </p:cTn>
                                        <p:tgtEl>
                                          <p:spTgt spid="119845"/>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19846"/>
                                        </p:tgtEl>
                                        <p:attrNameLst>
                                          <p:attrName>style.visibility</p:attrName>
                                        </p:attrNameLst>
                                      </p:cBhvr>
                                      <p:to>
                                        <p:strVal val="visible"/>
                                      </p:to>
                                    </p:set>
                                    <p:animEffect transition="in" filter="wipe(left)">
                                      <p:cBhvr>
                                        <p:cTn id="94" dur="500"/>
                                        <p:tgtEl>
                                          <p:spTgt spid="119846"/>
                                        </p:tgtEl>
                                      </p:cBhvr>
                                    </p:animEffect>
                                  </p:childTnLst>
                                </p:cTn>
                              </p:par>
                            </p:childTnLst>
                          </p:cTn>
                        </p:par>
                        <p:par>
                          <p:cTn id="95" fill="hold" nodeType="afterGroup">
                            <p:stCondLst>
                              <p:cond delay="500"/>
                            </p:stCondLst>
                            <p:childTnLst>
                              <p:par>
                                <p:cTn id="96" presetID="1" presetClass="entr" presetSubtype="0" fill="hold" nodeType="afterEffect">
                                  <p:stCondLst>
                                    <p:cond delay="0"/>
                                  </p:stCondLst>
                                  <p:childTnLst>
                                    <p:set>
                                      <p:cBhvr>
                                        <p:cTn id="97" dur="1" fill="hold">
                                          <p:stCondLst>
                                            <p:cond delay="499"/>
                                          </p:stCondLst>
                                        </p:cTn>
                                        <p:tgtEl>
                                          <p:spTgt spid="119847"/>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19843"/>
                                        </p:tgtEl>
                                        <p:attrNameLst>
                                          <p:attrName>style.visibility</p:attrName>
                                        </p:attrNameLst>
                                      </p:cBhvr>
                                      <p:to>
                                        <p:strVal val="visible"/>
                                      </p:to>
                                    </p:set>
                                    <p:animEffect transition="in" filter="wipe(down)">
                                      <p:cBhvr>
                                        <p:cTn id="102" dur="500"/>
                                        <p:tgtEl>
                                          <p:spTgt spid="119843"/>
                                        </p:tgtEl>
                                      </p:cBhvr>
                                    </p:animEffect>
                                  </p:childTnLst>
                                </p:cTn>
                              </p:par>
                            </p:childTnLst>
                          </p:cTn>
                        </p:par>
                        <p:par>
                          <p:cTn id="103" fill="hold" nodeType="afterGroup">
                            <p:stCondLst>
                              <p:cond delay="500"/>
                            </p:stCondLst>
                            <p:childTnLst>
                              <p:par>
                                <p:cTn id="104" presetID="1" presetClass="entr" presetSubtype="0" fill="hold" grpId="0" nodeType="afterEffect">
                                  <p:stCondLst>
                                    <p:cond delay="0"/>
                                  </p:stCondLst>
                                  <p:childTnLst>
                                    <p:set>
                                      <p:cBhvr>
                                        <p:cTn id="105" dur="1" fill="hold">
                                          <p:stCondLst>
                                            <p:cond delay="499"/>
                                          </p:stCondLst>
                                        </p:cTn>
                                        <p:tgtEl>
                                          <p:spTgt spid="119853"/>
                                        </p:tgtEl>
                                        <p:attrNameLst>
                                          <p:attrName>style.visibility</p:attrName>
                                        </p:attrNameLst>
                                      </p:cBhvr>
                                      <p:to>
                                        <p:strVal val="visible"/>
                                      </p:to>
                                    </p:set>
                                  </p:childTnLst>
                                </p:cTn>
                              </p:par>
                            </p:childTnLst>
                          </p:cTn>
                        </p:par>
                        <p:par>
                          <p:cTn id="106" fill="hold" nodeType="afterGroup">
                            <p:stCondLst>
                              <p:cond delay="1000"/>
                            </p:stCondLst>
                            <p:childTnLst>
                              <p:par>
                                <p:cTn id="107" presetID="1" presetClass="entr" presetSubtype="0" fill="hold" grpId="0" nodeType="afterEffect">
                                  <p:stCondLst>
                                    <p:cond delay="0"/>
                                  </p:stCondLst>
                                  <p:childTnLst>
                                    <p:set>
                                      <p:cBhvr>
                                        <p:cTn id="108" dur="1" fill="hold">
                                          <p:stCondLst>
                                            <p:cond delay="499"/>
                                          </p:stCondLst>
                                        </p:cTn>
                                        <p:tgtEl>
                                          <p:spTgt spid="119848"/>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4" fill="hold" nodeType="clickEffect">
                                  <p:stCondLst>
                                    <p:cond delay="0"/>
                                  </p:stCondLst>
                                  <p:childTnLst>
                                    <p:set>
                                      <p:cBhvr>
                                        <p:cTn id="112" dur="1" fill="hold">
                                          <p:stCondLst>
                                            <p:cond delay="0"/>
                                          </p:stCondLst>
                                        </p:cTn>
                                        <p:tgtEl>
                                          <p:spTgt spid="119849"/>
                                        </p:tgtEl>
                                        <p:attrNameLst>
                                          <p:attrName>style.visibility</p:attrName>
                                        </p:attrNameLst>
                                      </p:cBhvr>
                                      <p:to>
                                        <p:strVal val="visible"/>
                                      </p:to>
                                    </p:set>
                                    <p:animEffect transition="in" filter="wipe(down)">
                                      <p:cBhvr>
                                        <p:cTn id="113" dur="500"/>
                                        <p:tgtEl>
                                          <p:spTgt spid="119849"/>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nodeType="clickEffect">
                                  <p:stCondLst>
                                    <p:cond delay="0"/>
                                  </p:stCondLst>
                                  <p:childTnLst>
                                    <p:set>
                                      <p:cBhvr>
                                        <p:cTn id="117" dur="1" fill="hold">
                                          <p:stCondLst>
                                            <p:cond delay="499"/>
                                          </p:stCondLst>
                                        </p:cTn>
                                        <p:tgtEl>
                                          <p:spTgt spid="119839"/>
                                        </p:tgtEl>
                                        <p:attrNameLst>
                                          <p:attrName>style.visibility</p:attrName>
                                        </p:attrNameLst>
                                      </p:cBhvr>
                                      <p:to>
                                        <p:strVal val="visible"/>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ntr" presetSubtype="0" fill="hold" nodeType="clickEffect">
                                  <p:stCondLst>
                                    <p:cond delay="0"/>
                                  </p:stCondLst>
                                  <p:childTnLst>
                                    <p:set>
                                      <p:cBhvr>
                                        <p:cTn id="121" dur="1" fill="hold">
                                          <p:stCondLst>
                                            <p:cond delay="499"/>
                                          </p:stCondLst>
                                        </p:cTn>
                                        <p:tgtEl>
                                          <p:spTgt spid="119838"/>
                                        </p:tgtEl>
                                        <p:attrNameLst>
                                          <p:attrName>style.visibility</p:attrName>
                                        </p:attrNameLst>
                                      </p:cBhvr>
                                      <p:to>
                                        <p:strVal val="visibl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autoUpdateAnimBg="0"/>
      <p:bldP spid="119815" grpId="0" autoUpdateAnimBg="0"/>
      <p:bldP spid="119837" grpId="0" autoUpdateAnimBg="0"/>
      <p:bldP spid="119843" grpId="0" animBg="1"/>
      <p:bldP spid="119844" grpId="0" animBg="1"/>
      <p:bldP spid="119846" grpId="0" animBg="1"/>
      <p:bldP spid="119848" grpId="0" autoUpdateAnimBg="0"/>
      <p:bldP spid="119853" grpId="0" animBg="1"/>
      <p:bldP spid="119854" grpId="0" autoUpdateAnimBg="0"/>
      <p:bldP spid="119855" grpId="0" animBg="1"/>
      <p:bldP spid="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Line 3"/>
          <p:cNvSpPr>
            <a:spLocks noChangeShapeType="1"/>
          </p:cNvSpPr>
          <p:nvPr/>
        </p:nvSpPr>
        <p:spPr bwMode="auto">
          <a:xfrm>
            <a:off x="611188" y="1498600"/>
            <a:ext cx="8064500" cy="0"/>
          </a:xfrm>
          <a:prstGeom prst="line">
            <a:avLst/>
          </a:prstGeom>
          <a:noFill/>
          <a:ln w="57150" cmpd="thickThin">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2"/>
                  </a:outerShdw>
                </a:effectLst>
              </a14:hiddenEffects>
            </a:ext>
          </a:extLst>
        </p:spPr>
        <p:txBody>
          <a:bodyPr/>
          <a:lstStyle/>
          <a:p>
            <a:endParaRPr lang="zh-CN" altLang="en-US"/>
          </a:p>
        </p:txBody>
      </p:sp>
      <p:sp>
        <p:nvSpPr>
          <p:cNvPr id="3075" name="Text Box 4"/>
          <p:cNvSpPr txBox="1">
            <a:spLocks noChangeArrowheads="1"/>
          </p:cNvSpPr>
          <p:nvPr/>
        </p:nvSpPr>
        <p:spPr bwMode="auto">
          <a:xfrm>
            <a:off x="1044575" y="1716088"/>
            <a:ext cx="64087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9. 1   </a:t>
            </a:r>
            <a:r>
              <a:rPr kumimoji="1" lang="zh-CN" altLang="en-US" sz="2400" b="1">
                <a:solidFill>
                  <a:srgbClr val="FFFF66"/>
                </a:solidFill>
                <a:latin typeface="Times New Roman" pitchFamily="18" charset="0"/>
              </a:rPr>
              <a:t>电荷  库仑定律</a:t>
            </a:r>
          </a:p>
        </p:txBody>
      </p:sp>
      <p:sp>
        <p:nvSpPr>
          <p:cNvPr id="3076" name="Text Box 5"/>
          <p:cNvSpPr txBox="1">
            <a:spLocks noChangeArrowheads="1"/>
          </p:cNvSpPr>
          <p:nvPr/>
        </p:nvSpPr>
        <p:spPr bwMode="auto">
          <a:xfrm>
            <a:off x="1044575" y="2217738"/>
            <a:ext cx="56165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9. 2   </a:t>
            </a:r>
            <a:r>
              <a:rPr kumimoji="1" lang="zh-CN" altLang="en-US" sz="2400" b="1">
                <a:solidFill>
                  <a:srgbClr val="FFFF66"/>
                </a:solidFill>
                <a:latin typeface="Times New Roman" pitchFamily="18" charset="0"/>
              </a:rPr>
              <a:t>静电场  电场强度</a:t>
            </a:r>
            <a:endParaRPr kumimoji="1" lang="zh-CN" altLang="en-US" sz="2400" b="1" i="1">
              <a:solidFill>
                <a:srgbClr val="FFFF66"/>
              </a:solidFill>
              <a:latin typeface="Times New Roman" pitchFamily="18" charset="0"/>
            </a:endParaRPr>
          </a:p>
        </p:txBody>
      </p:sp>
      <p:sp>
        <p:nvSpPr>
          <p:cNvPr id="3077" name="Text Box 6"/>
          <p:cNvSpPr txBox="1">
            <a:spLocks noChangeArrowheads="1"/>
          </p:cNvSpPr>
          <p:nvPr/>
        </p:nvSpPr>
        <p:spPr bwMode="auto">
          <a:xfrm>
            <a:off x="1044575" y="2719388"/>
            <a:ext cx="69119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9. 3   </a:t>
            </a:r>
            <a:r>
              <a:rPr kumimoji="1" lang="zh-CN" altLang="en-US" sz="2400" b="1">
                <a:solidFill>
                  <a:srgbClr val="FFFF66"/>
                </a:solidFill>
                <a:latin typeface="Times New Roman" pitchFamily="18" charset="0"/>
              </a:rPr>
              <a:t>电通量   高斯定理</a:t>
            </a:r>
          </a:p>
        </p:txBody>
      </p:sp>
      <p:sp>
        <p:nvSpPr>
          <p:cNvPr id="3078" name="Text Box 7"/>
          <p:cNvSpPr txBox="1">
            <a:spLocks noChangeArrowheads="1"/>
          </p:cNvSpPr>
          <p:nvPr/>
        </p:nvSpPr>
        <p:spPr bwMode="auto">
          <a:xfrm>
            <a:off x="1044575" y="3222625"/>
            <a:ext cx="6121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9. 4   </a:t>
            </a:r>
            <a:r>
              <a:rPr kumimoji="1" lang="zh-CN" altLang="en-US" sz="2400" b="1">
                <a:solidFill>
                  <a:srgbClr val="FFFF66"/>
                </a:solidFill>
              </a:rPr>
              <a:t>静电场的环路定理   电势能</a:t>
            </a:r>
          </a:p>
        </p:txBody>
      </p:sp>
      <p:sp>
        <p:nvSpPr>
          <p:cNvPr id="3079" name="Text Box 8"/>
          <p:cNvSpPr txBox="1">
            <a:spLocks noChangeArrowheads="1"/>
          </p:cNvSpPr>
          <p:nvPr/>
        </p:nvSpPr>
        <p:spPr bwMode="auto">
          <a:xfrm>
            <a:off x="1044575" y="3724275"/>
            <a:ext cx="62658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9. 5   </a:t>
            </a:r>
            <a:r>
              <a:rPr kumimoji="1" lang="zh-CN" altLang="en-US" sz="2400" b="1">
                <a:solidFill>
                  <a:srgbClr val="FFFF66"/>
                </a:solidFill>
                <a:latin typeface="Times New Roman" pitchFamily="18" charset="0"/>
              </a:rPr>
              <a:t>电势  电势差</a:t>
            </a:r>
          </a:p>
        </p:txBody>
      </p:sp>
      <p:sp>
        <p:nvSpPr>
          <p:cNvPr id="3080" name="Text Box 9"/>
          <p:cNvSpPr txBox="1">
            <a:spLocks noChangeArrowheads="1"/>
          </p:cNvSpPr>
          <p:nvPr/>
        </p:nvSpPr>
        <p:spPr bwMode="auto">
          <a:xfrm>
            <a:off x="1044575" y="4225925"/>
            <a:ext cx="66675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9. 6   </a:t>
            </a:r>
            <a:r>
              <a:rPr kumimoji="1" lang="zh-CN" altLang="en-US" sz="2400" b="1">
                <a:solidFill>
                  <a:srgbClr val="FFFF66"/>
                </a:solidFill>
                <a:latin typeface="Times New Roman" pitchFamily="18" charset="0"/>
              </a:rPr>
              <a:t>等势面  </a:t>
            </a:r>
            <a:r>
              <a:rPr kumimoji="1" lang="zh-CN" altLang="en-US" sz="2400" b="1" baseline="30000">
                <a:solidFill>
                  <a:srgbClr val="FFFF66"/>
                </a:solidFill>
                <a:latin typeface="Times New Roman" pitchFamily="18" charset="0"/>
              </a:rPr>
              <a:t>*</a:t>
            </a:r>
            <a:r>
              <a:rPr kumimoji="1" lang="zh-CN" altLang="en-US" sz="2400" b="1">
                <a:solidFill>
                  <a:srgbClr val="FFFF66"/>
                </a:solidFill>
                <a:latin typeface="Times New Roman" pitchFamily="18" charset="0"/>
              </a:rPr>
              <a:t>电势与电场强度的微分关系</a:t>
            </a:r>
          </a:p>
        </p:txBody>
      </p:sp>
      <p:sp>
        <p:nvSpPr>
          <p:cNvPr id="3081" name="Text Box 10"/>
          <p:cNvSpPr txBox="1">
            <a:spLocks noChangeArrowheads="1"/>
          </p:cNvSpPr>
          <p:nvPr/>
        </p:nvSpPr>
        <p:spPr bwMode="auto">
          <a:xfrm>
            <a:off x="1044575" y="4729163"/>
            <a:ext cx="56165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9. 7   </a:t>
            </a:r>
            <a:r>
              <a:rPr kumimoji="1" lang="zh-CN" altLang="en-US" sz="2400" b="1">
                <a:solidFill>
                  <a:srgbClr val="FFFF66"/>
                </a:solidFill>
                <a:latin typeface="Times New Roman" pitchFamily="18" charset="0"/>
              </a:rPr>
              <a:t>静电场中的导体 </a:t>
            </a:r>
          </a:p>
        </p:txBody>
      </p:sp>
      <p:sp>
        <p:nvSpPr>
          <p:cNvPr id="3082" name="Text Box 11"/>
          <p:cNvSpPr txBox="1">
            <a:spLocks noChangeArrowheads="1"/>
          </p:cNvSpPr>
          <p:nvPr/>
        </p:nvSpPr>
        <p:spPr bwMode="auto">
          <a:xfrm>
            <a:off x="1044575" y="5230813"/>
            <a:ext cx="5156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9. 8   </a:t>
            </a:r>
            <a:r>
              <a:rPr kumimoji="1" lang="zh-CN" altLang="en-US" sz="2400" b="1">
                <a:solidFill>
                  <a:srgbClr val="FFFF66"/>
                </a:solidFill>
                <a:latin typeface="Times New Roman" pitchFamily="18" charset="0"/>
              </a:rPr>
              <a:t>电场能量 </a:t>
            </a:r>
          </a:p>
        </p:txBody>
      </p:sp>
      <p:sp>
        <p:nvSpPr>
          <p:cNvPr id="3083" name="Text Box 12"/>
          <p:cNvSpPr txBox="1">
            <a:spLocks noChangeArrowheads="1"/>
          </p:cNvSpPr>
          <p:nvPr/>
        </p:nvSpPr>
        <p:spPr bwMode="auto">
          <a:xfrm>
            <a:off x="1044575" y="5734050"/>
            <a:ext cx="6121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9. 9   </a:t>
            </a:r>
            <a:r>
              <a:rPr kumimoji="1" lang="zh-CN" altLang="en-US" sz="2400" b="1">
                <a:solidFill>
                  <a:srgbClr val="FFFF66"/>
                </a:solidFill>
              </a:rPr>
              <a:t>静电场中的电介质</a:t>
            </a:r>
          </a:p>
        </p:txBody>
      </p:sp>
      <p:graphicFrame>
        <p:nvGraphicFramePr>
          <p:cNvPr id="3084" name="Object 15"/>
          <p:cNvGraphicFramePr>
            <a:graphicFrameLocks noChangeAspect="1"/>
          </p:cNvGraphicFramePr>
          <p:nvPr/>
        </p:nvGraphicFramePr>
        <p:xfrm>
          <a:off x="4168775" y="2176463"/>
          <a:ext cx="352425" cy="469900"/>
        </p:xfrm>
        <a:graphic>
          <a:graphicData uri="http://schemas.openxmlformats.org/presentationml/2006/ole">
            <mc:AlternateContent xmlns:mc="http://schemas.openxmlformats.org/markup-compatibility/2006">
              <mc:Choice xmlns:v="urn:schemas-microsoft-com:vml" Requires="v">
                <p:oleObj spid="_x0000_s83971" name="公式" r:id="rId3" imgW="47510" imgH="95287" progId="Equation.3">
                  <p:embed/>
                </p:oleObj>
              </mc:Choice>
              <mc:Fallback>
                <p:oleObj name="公式" r:id="rId3" imgW="47510" imgH="95287" progId="Equation.3">
                  <p:embed/>
                  <p:pic>
                    <p:nvPicPr>
                      <p:cNvPr id="3084"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8775" y="2176463"/>
                        <a:ext cx="352425"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2"/>
          <p:cNvSpPr txBox="1">
            <a:spLocks noChangeArrowheads="1"/>
          </p:cNvSpPr>
          <p:nvPr/>
        </p:nvSpPr>
        <p:spPr bwMode="auto">
          <a:xfrm>
            <a:off x="0" y="652463"/>
            <a:ext cx="9144000" cy="97631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kumimoji="1" lang="zh-CN" altLang="en-US" sz="5800" b="1" dirty="0">
                <a:solidFill>
                  <a:srgbClr val="FF3300"/>
                </a:solidFill>
                <a:effectLst>
                  <a:outerShdw blurRad="38100" dist="38100" dir="2700000" algn="tl">
                    <a:srgbClr val="000000"/>
                  </a:outerShdw>
                </a:effectLst>
                <a:latin typeface="Times New Roman" pitchFamily="18" charset="0"/>
                <a:ea typeface="隶书" pitchFamily="49" charset="-122"/>
              </a:rPr>
              <a:t>第</a:t>
            </a:r>
            <a:r>
              <a:rPr kumimoji="1" lang="en-US" altLang="zh-CN" sz="5800" b="1" dirty="0">
                <a:solidFill>
                  <a:srgbClr val="FF3300"/>
                </a:solidFill>
                <a:effectLst>
                  <a:outerShdw blurRad="38100" dist="38100" dir="2700000" algn="tl">
                    <a:srgbClr val="000000"/>
                  </a:outerShdw>
                </a:effectLst>
                <a:latin typeface="Times New Roman" pitchFamily="18" charset="0"/>
                <a:ea typeface="隶书" pitchFamily="49" charset="-122"/>
              </a:rPr>
              <a:t>9</a:t>
            </a:r>
            <a:r>
              <a:rPr kumimoji="1" lang="zh-CN" altLang="en-US" sz="5800" b="1" dirty="0">
                <a:solidFill>
                  <a:srgbClr val="FF3300"/>
                </a:solidFill>
                <a:effectLst>
                  <a:outerShdw blurRad="38100" dist="38100" dir="2700000" algn="tl">
                    <a:srgbClr val="000000"/>
                  </a:outerShdw>
                </a:effectLst>
                <a:latin typeface="Times New Roman" pitchFamily="18" charset="0"/>
                <a:ea typeface="隶书" pitchFamily="49" charset="-122"/>
              </a:rPr>
              <a:t>章  静电场</a:t>
            </a:r>
          </a:p>
        </p:txBody>
      </p:sp>
    </p:spTree>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0" name="Group 2"/>
          <p:cNvGrpSpPr>
            <a:grpSpLocks/>
          </p:cNvGrpSpPr>
          <p:nvPr/>
        </p:nvGrpSpPr>
        <p:grpSpPr bwMode="auto">
          <a:xfrm>
            <a:off x="7216775" y="2840038"/>
            <a:ext cx="361950" cy="1066800"/>
            <a:chOff x="4646" y="1584"/>
            <a:chExt cx="228" cy="672"/>
          </a:xfrm>
        </p:grpSpPr>
        <p:sp>
          <p:nvSpPr>
            <p:cNvPr id="20528" name="Text Box 3"/>
            <p:cNvSpPr txBox="1">
              <a:spLocks noChangeArrowheads="1"/>
            </p:cNvSpPr>
            <p:nvPr/>
          </p:nvSpPr>
          <p:spPr bwMode="auto">
            <a:xfrm>
              <a:off x="4646" y="1818"/>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FFFF66"/>
                  </a:solidFill>
                  <a:latin typeface="Times New Roman" pitchFamily="18" charset="0"/>
                </a:rPr>
                <a:t>a</a:t>
              </a:r>
            </a:p>
          </p:txBody>
        </p:sp>
        <p:sp>
          <p:nvSpPr>
            <p:cNvPr id="20529" name="Line 4"/>
            <p:cNvSpPr>
              <a:spLocks noChangeShapeType="1"/>
            </p:cNvSpPr>
            <p:nvPr/>
          </p:nvSpPr>
          <p:spPr bwMode="auto">
            <a:xfrm>
              <a:off x="4656" y="1584"/>
              <a:ext cx="0" cy="672"/>
            </a:xfrm>
            <a:prstGeom prst="line">
              <a:avLst/>
            </a:prstGeom>
            <a:noFill/>
            <a:ln w="2857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693" name="Rectangle 5"/>
          <p:cNvSpPr>
            <a:spLocks noChangeArrowheads="1"/>
          </p:cNvSpPr>
          <p:nvPr/>
        </p:nvSpPr>
        <p:spPr bwMode="auto">
          <a:xfrm>
            <a:off x="5708650" y="3865563"/>
            <a:ext cx="2362200" cy="152400"/>
          </a:xfrm>
          <a:prstGeom prst="rect">
            <a:avLst/>
          </a:prstGeom>
          <a:gradFill rotWithShape="0">
            <a:gsLst>
              <a:gs pos="0">
                <a:srgbClr val="764776"/>
              </a:gs>
              <a:gs pos="50000">
                <a:srgbClr val="FF99FF"/>
              </a:gs>
              <a:gs pos="100000">
                <a:srgbClr val="76477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694" name="Text Box 6"/>
          <p:cNvSpPr txBox="1">
            <a:spLocks noChangeArrowheads="1"/>
          </p:cNvSpPr>
          <p:nvPr/>
        </p:nvSpPr>
        <p:spPr bwMode="auto">
          <a:xfrm>
            <a:off x="6683375" y="2459038"/>
            <a:ext cx="396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grpSp>
        <p:nvGrpSpPr>
          <p:cNvPr id="114695" name="Group 7"/>
          <p:cNvGrpSpPr>
            <a:grpSpLocks/>
          </p:cNvGrpSpPr>
          <p:nvPr/>
        </p:nvGrpSpPr>
        <p:grpSpPr bwMode="auto">
          <a:xfrm>
            <a:off x="5175250" y="1544638"/>
            <a:ext cx="3505200" cy="3048000"/>
            <a:chOff x="2784" y="1008"/>
            <a:chExt cx="2208" cy="1920"/>
          </a:xfrm>
        </p:grpSpPr>
        <p:sp>
          <p:nvSpPr>
            <p:cNvPr id="20523" name="Line 8"/>
            <p:cNvSpPr>
              <a:spLocks noChangeShapeType="1"/>
            </p:cNvSpPr>
            <p:nvPr/>
          </p:nvSpPr>
          <p:spPr bwMode="auto">
            <a:xfrm flipV="1">
              <a:off x="4080" y="1104"/>
              <a:ext cx="0" cy="146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24" name="Line 9"/>
            <p:cNvSpPr>
              <a:spLocks noChangeShapeType="1"/>
            </p:cNvSpPr>
            <p:nvPr/>
          </p:nvSpPr>
          <p:spPr bwMode="auto">
            <a:xfrm>
              <a:off x="2784" y="2566"/>
              <a:ext cx="2208"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25" name="Text Box 10"/>
            <p:cNvSpPr txBox="1">
              <a:spLocks noChangeArrowheads="1"/>
            </p:cNvSpPr>
            <p:nvPr/>
          </p:nvSpPr>
          <p:spPr bwMode="auto">
            <a:xfrm>
              <a:off x="474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sp>
          <p:nvSpPr>
            <p:cNvPr id="20526" name="Text Box 11"/>
            <p:cNvSpPr txBox="1">
              <a:spLocks noChangeArrowheads="1"/>
            </p:cNvSpPr>
            <p:nvPr/>
          </p:nvSpPr>
          <p:spPr bwMode="auto">
            <a:xfrm>
              <a:off x="3696" y="1008"/>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y</a:t>
              </a:r>
            </a:p>
          </p:txBody>
        </p:sp>
        <p:sp>
          <p:nvSpPr>
            <p:cNvPr id="20527" name="Text Box 12"/>
            <p:cNvSpPr txBox="1">
              <a:spLocks noChangeArrowheads="1"/>
            </p:cNvSpPr>
            <p:nvPr/>
          </p:nvSpPr>
          <p:spPr bwMode="auto">
            <a:xfrm>
              <a:off x="3974" y="259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grpSp>
      <p:sp>
        <p:nvSpPr>
          <p:cNvPr id="114701" name="Text Box 13"/>
          <p:cNvSpPr txBox="1">
            <a:spLocks noChangeArrowheads="1"/>
          </p:cNvSpPr>
          <p:nvPr/>
        </p:nvSpPr>
        <p:spPr bwMode="auto">
          <a:xfrm>
            <a:off x="719138" y="889000"/>
            <a:ext cx="838041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a:solidFill>
                  <a:schemeClr val="bg1"/>
                </a:solidFill>
                <a:latin typeface="宋体" pitchFamily="2" charset="-122"/>
                <a:sym typeface="Symbol" pitchFamily="18" charset="2"/>
              </a:rPr>
              <a:t>它在空间一点</a:t>
            </a:r>
            <a:r>
              <a:rPr kumimoji="1" lang="en-US" altLang="zh-CN" sz="2400" b="1">
                <a:solidFill>
                  <a:srgbClr val="66FFFF"/>
                </a:solidFill>
                <a:latin typeface="Times New Roman" pitchFamily="18" charset="0"/>
                <a:sym typeface="Symbol" pitchFamily="18" charset="2"/>
              </a:rPr>
              <a:t>P</a:t>
            </a:r>
            <a:r>
              <a:rPr kumimoji="1" lang="zh-CN" altLang="en-US" sz="2400" b="1">
                <a:solidFill>
                  <a:schemeClr val="bg1"/>
                </a:solidFill>
                <a:latin typeface="宋体" pitchFamily="2" charset="-122"/>
                <a:sym typeface="Symbol" pitchFamily="18" charset="2"/>
              </a:rPr>
              <a:t>产生的电场强度（</a:t>
            </a:r>
            <a:r>
              <a:rPr kumimoji="1" lang="en-US" altLang="zh-CN" sz="2400" b="1">
                <a:solidFill>
                  <a:srgbClr val="66FFFF"/>
                </a:solidFill>
                <a:latin typeface="Times New Roman" pitchFamily="18" charset="0"/>
                <a:sym typeface="Symbol" pitchFamily="18" charset="2"/>
              </a:rPr>
              <a:t>P</a:t>
            </a:r>
            <a:r>
              <a:rPr kumimoji="1" lang="zh-CN" altLang="en-US" sz="2400" b="1">
                <a:solidFill>
                  <a:schemeClr val="bg1"/>
                </a:solidFill>
                <a:latin typeface="宋体" pitchFamily="2" charset="-122"/>
                <a:sym typeface="Symbol" pitchFamily="18" charset="2"/>
              </a:rPr>
              <a:t>点到杆的垂直距离为</a:t>
            </a:r>
            <a:r>
              <a:rPr kumimoji="1" lang="en-US" altLang="zh-CN" sz="2400" b="1" i="1">
                <a:solidFill>
                  <a:srgbClr val="66FFFF"/>
                </a:solidFill>
                <a:latin typeface="Times New Roman" pitchFamily="18" charset="0"/>
                <a:sym typeface="Symbol" pitchFamily="18" charset="2"/>
              </a:rPr>
              <a:t>a</a:t>
            </a:r>
            <a:r>
              <a:rPr kumimoji="1" lang="en-US" altLang="zh-CN" sz="2400" b="1">
                <a:solidFill>
                  <a:srgbClr val="FFFFFF"/>
                </a:solidFill>
                <a:latin typeface="Times New Roman" pitchFamily="18" charset="0"/>
                <a:sym typeface="Symbol" pitchFamily="18" charset="2"/>
              </a:rPr>
              <a:t>)</a:t>
            </a:r>
            <a:endParaRPr kumimoji="1" lang="en-US" altLang="zh-CN" sz="2400" b="1">
              <a:solidFill>
                <a:srgbClr val="FFFFFF"/>
              </a:solidFill>
              <a:latin typeface="宋体" pitchFamily="2" charset="-122"/>
            </a:endParaRPr>
          </a:p>
        </p:txBody>
      </p:sp>
      <p:sp>
        <p:nvSpPr>
          <p:cNvPr id="114702" name="Text Box 14"/>
          <p:cNvSpPr txBox="1">
            <a:spLocks noChangeArrowheads="1"/>
          </p:cNvSpPr>
          <p:nvPr/>
        </p:nvSpPr>
        <p:spPr bwMode="auto">
          <a:xfrm>
            <a:off x="207963" y="16621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14703" name="Rectangle 15"/>
          <p:cNvSpPr>
            <a:spLocks noChangeArrowheads="1"/>
          </p:cNvSpPr>
          <p:nvPr/>
        </p:nvSpPr>
        <p:spPr bwMode="auto">
          <a:xfrm>
            <a:off x="6546850" y="3870325"/>
            <a:ext cx="79375" cy="123825"/>
          </a:xfrm>
          <a:prstGeom prst="rect">
            <a:avLst/>
          </a:prstGeom>
          <a:gradFill rotWithShape="1">
            <a:gsLst>
              <a:gs pos="0">
                <a:schemeClr val="accent2">
                  <a:gamma/>
                  <a:shade val="57647"/>
                  <a:invGamma/>
                </a:schemeClr>
              </a:gs>
              <a:gs pos="50000">
                <a:schemeClr val="accent2"/>
              </a:gs>
              <a:gs pos="100000">
                <a:schemeClr val="accent2">
                  <a:gamma/>
                  <a:shade val="57647"/>
                  <a:invGamma/>
                </a:schemeClr>
              </a:gs>
            </a:gsLst>
            <a:lin ang="5400000" scaled="1"/>
          </a:gra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114704" name="Text Box 16"/>
          <p:cNvSpPr txBox="1">
            <a:spLocks noChangeArrowheads="1"/>
          </p:cNvSpPr>
          <p:nvPr/>
        </p:nvSpPr>
        <p:spPr bwMode="auto">
          <a:xfrm>
            <a:off x="6378575" y="3932238"/>
            <a:ext cx="701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a:solidFill>
                  <a:srgbClr val="00FF00"/>
                </a:solidFill>
                <a:latin typeface="Times New Roman" pitchFamily="18" charset="0"/>
              </a:rPr>
              <a:t>d</a:t>
            </a:r>
            <a:r>
              <a:rPr kumimoji="1" lang="en-US" altLang="zh-CN" sz="2800" i="1">
                <a:solidFill>
                  <a:srgbClr val="00FF00"/>
                </a:solidFill>
                <a:latin typeface="Times New Roman" pitchFamily="18" charset="0"/>
              </a:rPr>
              <a:t>q</a:t>
            </a:r>
          </a:p>
        </p:txBody>
      </p:sp>
      <p:sp>
        <p:nvSpPr>
          <p:cNvPr id="114705" name="Line 17"/>
          <p:cNvSpPr>
            <a:spLocks noChangeShapeType="1"/>
          </p:cNvSpPr>
          <p:nvPr/>
        </p:nvSpPr>
        <p:spPr bwMode="auto">
          <a:xfrm flipV="1">
            <a:off x="7232650" y="2154238"/>
            <a:ext cx="381000" cy="6858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6" name="Line 18"/>
          <p:cNvSpPr>
            <a:spLocks noChangeShapeType="1"/>
          </p:cNvSpPr>
          <p:nvPr/>
        </p:nvSpPr>
        <p:spPr bwMode="auto">
          <a:xfrm>
            <a:off x="7232650" y="2154238"/>
            <a:ext cx="381000" cy="0"/>
          </a:xfrm>
          <a:prstGeom prst="line">
            <a:avLst/>
          </a:prstGeom>
          <a:noFill/>
          <a:ln w="9525">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7" name="Line 19"/>
          <p:cNvSpPr>
            <a:spLocks noChangeShapeType="1"/>
          </p:cNvSpPr>
          <p:nvPr/>
        </p:nvSpPr>
        <p:spPr bwMode="auto">
          <a:xfrm flipV="1">
            <a:off x="7232650" y="2154238"/>
            <a:ext cx="0" cy="6858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8" name="Line 20"/>
          <p:cNvSpPr>
            <a:spLocks noChangeShapeType="1"/>
          </p:cNvSpPr>
          <p:nvPr/>
        </p:nvSpPr>
        <p:spPr bwMode="auto">
          <a:xfrm>
            <a:off x="7232650" y="2840038"/>
            <a:ext cx="381000" cy="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9" name="Line 21"/>
          <p:cNvSpPr>
            <a:spLocks noChangeShapeType="1"/>
          </p:cNvSpPr>
          <p:nvPr/>
        </p:nvSpPr>
        <p:spPr bwMode="auto">
          <a:xfrm>
            <a:off x="7613650" y="2160588"/>
            <a:ext cx="0" cy="685800"/>
          </a:xfrm>
          <a:prstGeom prst="line">
            <a:avLst/>
          </a:prstGeom>
          <a:noFill/>
          <a:ln w="9525">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10" name="Object 22"/>
          <p:cNvGraphicFramePr>
            <a:graphicFrameLocks/>
          </p:cNvGraphicFramePr>
          <p:nvPr/>
        </p:nvGraphicFramePr>
        <p:xfrm>
          <a:off x="793750" y="1738313"/>
          <a:ext cx="1281113" cy="392112"/>
        </p:xfrm>
        <a:graphic>
          <a:graphicData uri="http://schemas.openxmlformats.org/presentationml/2006/ole">
            <mc:AlternateContent xmlns:mc="http://schemas.openxmlformats.org/markup-compatibility/2006">
              <mc:Choice xmlns:v="urn:schemas-microsoft-com:vml" Requires="v">
                <p:oleObj spid="_x0000_s102414" name="Equation" r:id="rId3" imgW="1180991" imgH="285860" progId="Equation.3">
                  <p:embed/>
                </p:oleObj>
              </mc:Choice>
              <mc:Fallback>
                <p:oleObj name="Equation" r:id="rId3" imgW="1180991" imgH="285860" progId="Equation.3">
                  <p:embed/>
                  <p:pic>
                    <p:nvPicPr>
                      <p:cNvPr id="114710" name="Object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50" y="1738313"/>
                        <a:ext cx="1281113"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11" name="Object 23"/>
          <p:cNvGraphicFramePr>
            <a:graphicFrameLocks/>
          </p:cNvGraphicFramePr>
          <p:nvPr/>
        </p:nvGraphicFramePr>
        <p:xfrm>
          <a:off x="3079750" y="1509713"/>
          <a:ext cx="2119313" cy="914400"/>
        </p:xfrm>
        <a:graphic>
          <a:graphicData uri="http://schemas.openxmlformats.org/presentationml/2006/ole">
            <mc:AlternateContent xmlns:mc="http://schemas.openxmlformats.org/markup-compatibility/2006">
              <mc:Choice xmlns:v="urn:schemas-microsoft-com:vml" Requires="v">
                <p:oleObj spid="_x0000_s102415" name="Equation" r:id="rId5" imgW="2019428" imgH="809531" progId="Equation.3">
                  <p:embed/>
                </p:oleObj>
              </mc:Choice>
              <mc:Fallback>
                <p:oleObj name="Equation" r:id="rId5" imgW="2019428" imgH="809531" progId="Equation.3">
                  <p:embed/>
                  <p:pic>
                    <p:nvPicPr>
                      <p:cNvPr id="114711" name="Object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0" y="1509713"/>
                        <a:ext cx="21193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712" name="Line 24"/>
          <p:cNvSpPr>
            <a:spLocks noChangeShapeType="1"/>
          </p:cNvSpPr>
          <p:nvPr/>
        </p:nvSpPr>
        <p:spPr bwMode="auto">
          <a:xfrm flipV="1">
            <a:off x="6619875" y="2801938"/>
            <a:ext cx="609600" cy="1066800"/>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3" name="Text Box 25"/>
          <p:cNvSpPr txBox="1">
            <a:spLocks noChangeArrowheads="1"/>
          </p:cNvSpPr>
          <p:nvPr/>
        </p:nvSpPr>
        <p:spPr bwMode="auto">
          <a:xfrm>
            <a:off x="6527800" y="3106738"/>
            <a:ext cx="549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66FFFF"/>
                </a:solidFill>
                <a:latin typeface="Times New Roman" pitchFamily="18" charset="0"/>
              </a:rPr>
              <a:t>r</a:t>
            </a:r>
          </a:p>
        </p:txBody>
      </p:sp>
      <p:sp>
        <p:nvSpPr>
          <p:cNvPr id="114714" name="Text Box 26"/>
          <p:cNvSpPr txBox="1">
            <a:spLocks noChangeArrowheads="1"/>
          </p:cNvSpPr>
          <p:nvPr/>
        </p:nvSpPr>
        <p:spPr bwMode="auto">
          <a:xfrm>
            <a:off x="6751638" y="3421063"/>
            <a:ext cx="34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i="1">
                <a:solidFill>
                  <a:srgbClr val="66FFFF"/>
                </a:solidFill>
                <a:latin typeface="Times New Roman" pitchFamily="18" charset="0"/>
                <a:sym typeface="Symbol" pitchFamily="18" charset="2"/>
              </a:rPr>
              <a:t></a:t>
            </a:r>
          </a:p>
        </p:txBody>
      </p:sp>
      <p:graphicFrame>
        <p:nvGraphicFramePr>
          <p:cNvPr id="114715" name="Object 27"/>
          <p:cNvGraphicFramePr>
            <a:graphicFrameLocks/>
          </p:cNvGraphicFramePr>
          <p:nvPr/>
        </p:nvGraphicFramePr>
        <p:xfrm>
          <a:off x="3308350" y="2589213"/>
          <a:ext cx="2044700" cy="469900"/>
        </p:xfrm>
        <a:graphic>
          <a:graphicData uri="http://schemas.openxmlformats.org/presentationml/2006/ole">
            <mc:AlternateContent xmlns:mc="http://schemas.openxmlformats.org/markup-compatibility/2006">
              <mc:Choice xmlns:v="urn:schemas-microsoft-com:vml" Requires="v">
                <p:oleObj spid="_x0000_s102416" name="Equation" r:id="rId7" imgW="1943034" imgH="361981" progId="Equation.3">
                  <p:embed/>
                </p:oleObj>
              </mc:Choice>
              <mc:Fallback>
                <p:oleObj name="Equation" r:id="rId7" imgW="1943034" imgH="361981" progId="Equation.3">
                  <p:embed/>
                  <p:pic>
                    <p:nvPicPr>
                      <p:cNvPr id="114715" name="Object 2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8350" y="2589213"/>
                        <a:ext cx="20447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16" name="Object 28"/>
          <p:cNvGraphicFramePr>
            <a:graphicFrameLocks/>
          </p:cNvGraphicFramePr>
          <p:nvPr/>
        </p:nvGraphicFramePr>
        <p:xfrm>
          <a:off x="793750" y="2589213"/>
          <a:ext cx="2084388" cy="431800"/>
        </p:xfrm>
        <a:graphic>
          <a:graphicData uri="http://schemas.openxmlformats.org/presentationml/2006/ole">
            <mc:AlternateContent xmlns:mc="http://schemas.openxmlformats.org/markup-compatibility/2006">
              <mc:Choice xmlns:v="urn:schemas-microsoft-com:vml" Requires="v">
                <p:oleObj spid="_x0000_s102417" name="Equation" r:id="rId9" imgW="1981096" imgH="323920" progId="Equation.3">
                  <p:embed/>
                </p:oleObj>
              </mc:Choice>
              <mc:Fallback>
                <p:oleObj name="Equation" r:id="rId9" imgW="1981096" imgH="323920" progId="Equation.3">
                  <p:embed/>
                  <p:pic>
                    <p:nvPicPr>
                      <p:cNvPr id="114716" name="Object 2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750" y="2589213"/>
                        <a:ext cx="2084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717" name="Text Box 29"/>
          <p:cNvSpPr txBox="1">
            <a:spLocks noChangeArrowheads="1"/>
          </p:cNvSpPr>
          <p:nvPr/>
        </p:nvSpPr>
        <p:spPr bwMode="auto">
          <a:xfrm>
            <a:off x="698500" y="32385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由图上的几何关系</a:t>
            </a:r>
            <a:r>
              <a:rPr kumimoji="1" lang="zh-CN" altLang="en-US" sz="2400">
                <a:solidFill>
                  <a:schemeClr val="bg1"/>
                </a:solidFill>
                <a:latin typeface="仿宋_GB2312" pitchFamily="49" charset="-122"/>
                <a:ea typeface="仿宋_GB2312" pitchFamily="49" charset="-122"/>
              </a:rPr>
              <a:t> </a:t>
            </a:r>
          </a:p>
        </p:txBody>
      </p:sp>
      <p:sp>
        <p:nvSpPr>
          <p:cNvPr id="114718" name="Line 30"/>
          <p:cNvSpPr>
            <a:spLocks noChangeShapeType="1"/>
          </p:cNvSpPr>
          <p:nvPr/>
        </p:nvSpPr>
        <p:spPr bwMode="auto">
          <a:xfrm flipV="1">
            <a:off x="5537200" y="2787650"/>
            <a:ext cx="1676400" cy="1195388"/>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9" name="Line 31"/>
          <p:cNvSpPr>
            <a:spLocks noChangeShapeType="1"/>
          </p:cNvSpPr>
          <p:nvPr/>
        </p:nvSpPr>
        <p:spPr bwMode="auto">
          <a:xfrm>
            <a:off x="7232650" y="2798763"/>
            <a:ext cx="914400" cy="1219200"/>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0" name="Text Box 32"/>
          <p:cNvSpPr txBox="1">
            <a:spLocks noChangeArrowheads="1"/>
          </p:cNvSpPr>
          <p:nvPr/>
        </p:nvSpPr>
        <p:spPr bwMode="auto">
          <a:xfrm>
            <a:off x="8056563" y="3503613"/>
            <a:ext cx="398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i="1">
                <a:solidFill>
                  <a:srgbClr val="FF9933"/>
                </a:solidFill>
                <a:latin typeface="Times New Roman" pitchFamily="18" charset="0"/>
                <a:sym typeface="Symbol" pitchFamily="18" charset="2"/>
              </a:rPr>
              <a:t></a:t>
            </a:r>
            <a:r>
              <a:rPr kumimoji="1" lang="en-US" altLang="zh-CN" sz="2000" baseline="-25000">
                <a:solidFill>
                  <a:srgbClr val="FF9933"/>
                </a:solidFill>
                <a:latin typeface="Times New Roman" pitchFamily="18" charset="0"/>
                <a:sym typeface="Symbol" pitchFamily="18" charset="2"/>
              </a:rPr>
              <a:t>2</a:t>
            </a:r>
            <a:endParaRPr kumimoji="1" lang="en-US" altLang="zh-CN" sz="2000">
              <a:solidFill>
                <a:srgbClr val="FF9933"/>
              </a:solidFill>
              <a:latin typeface="Times New Roman" pitchFamily="18" charset="0"/>
            </a:endParaRPr>
          </a:p>
        </p:txBody>
      </p:sp>
      <p:sp>
        <p:nvSpPr>
          <p:cNvPr id="114721" name="Text Box 33"/>
          <p:cNvSpPr txBox="1">
            <a:spLocks noChangeArrowheads="1"/>
          </p:cNvSpPr>
          <p:nvPr/>
        </p:nvSpPr>
        <p:spPr bwMode="auto">
          <a:xfrm>
            <a:off x="6049963" y="3425825"/>
            <a:ext cx="44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i="1">
                <a:solidFill>
                  <a:srgbClr val="FF9933"/>
                </a:solidFill>
                <a:latin typeface="Times New Roman" pitchFamily="18" charset="0"/>
                <a:sym typeface="Symbol" pitchFamily="18" charset="2"/>
              </a:rPr>
              <a:t></a:t>
            </a:r>
            <a:r>
              <a:rPr kumimoji="1" lang="en-US" altLang="zh-CN" sz="2400" baseline="-25000">
                <a:solidFill>
                  <a:srgbClr val="FF9933"/>
                </a:solidFill>
                <a:latin typeface="Times New Roman" pitchFamily="18" charset="0"/>
                <a:sym typeface="Symbol" pitchFamily="18" charset="2"/>
              </a:rPr>
              <a:t>1</a:t>
            </a:r>
            <a:endParaRPr kumimoji="1" lang="en-US" altLang="zh-CN" sz="2400">
              <a:solidFill>
                <a:srgbClr val="FF9933"/>
              </a:solidFill>
              <a:latin typeface="Times New Roman" pitchFamily="18" charset="0"/>
              <a:sym typeface="Symbol" pitchFamily="18" charset="2"/>
            </a:endParaRPr>
          </a:p>
        </p:txBody>
      </p:sp>
      <p:graphicFrame>
        <p:nvGraphicFramePr>
          <p:cNvPr id="114722" name="Object 34"/>
          <p:cNvGraphicFramePr>
            <a:graphicFrameLocks/>
          </p:cNvGraphicFramePr>
          <p:nvPr/>
        </p:nvGraphicFramePr>
        <p:xfrm>
          <a:off x="1016000" y="3813175"/>
          <a:ext cx="3644900" cy="823913"/>
        </p:xfrm>
        <a:graphic>
          <a:graphicData uri="http://schemas.openxmlformats.org/presentationml/2006/ole">
            <mc:AlternateContent xmlns:mc="http://schemas.openxmlformats.org/markup-compatibility/2006">
              <mc:Choice xmlns:v="urn:schemas-microsoft-com:vml" Requires="v">
                <p:oleObj spid="_x0000_s102418" name="公式" r:id="rId11" imgW="3543244" imgH="723962" progId="Equation.3">
                  <p:embed/>
                </p:oleObj>
              </mc:Choice>
              <mc:Fallback>
                <p:oleObj name="公式" r:id="rId11" imgW="3543244" imgH="723962" progId="Equation.3">
                  <p:embed/>
                  <p:pic>
                    <p:nvPicPr>
                      <p:cNvPr id="114722" name="Object 3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6000" y="3813175"/>
                        <a:ext cx="36449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23" name="Object 35"/>
          <p:cNvGraphicFramePr>
            <a:graphicFrameLocks/>
          </p:cNvGraphicFramePr>
          <p:nvPr/>
        </p:nvGraphicFramePr>
        <p:xfrm>
          <a:off x="958850" y="4938713"/>
          <a:ext cx="2246313" cy="393700"/>
        </p:xfrm>
        <a:graphic>
          <a:graphicData uri="http://schemas.openxmlformats.org/presentationml/2006/ole">
            <mc:AlternateContent xmlns:mc="http://schemas.openxmlformats.org/markup-compatibility/2006">
              <mc:Choice xmlns:v="urn:schemas-microsoft-com:vml" Requires="v">
                <p:oleObj spid="_x0000_s102419" name="公式" r:id="rId13" imgW="2143061" imgH="285860" progId="Equation.3">
                  <p:embed/>
                </p:oleObj>
              </mc:Choice>
              <mc:Fallback>
                <p:oleObj name="公式" r:id="rId13" imgW="2143061" imgH="285860" progId="Equation.3">
                  <p:embed/>
                  <p:pic>
                    <p:nvPicPr>
                      <p:cNvPr id="114723" name="Object 3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8850" y="4938713"/>
                        <a:ext cx="22463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24" name="Object 36"/>
          <p:cNvGraphicFramePr>
            <a:graphicFrameLocks/>
          </p:cNvGraphicFramePr>
          <p:nvPr/>
        </p:nvGraphicFramePr>
        <p:xfrm>
          <a:off x="4768850" y="4960938"/>
          <a:ext cx="3263900" cy="393700"/>
        </p:xfrm>
        <a:graphic>
          <a:graphicData uri="http://schemas.openxmlformats.org/presentationml/2006/ole">
            <mc:AlternateContent xmlns:mc="http://schemas.openxmlformats.org/markup-compatibility/2006">
              <mc:Choice xmlns:v="urn:schemas-microsoft-com:vml" Requires="v">
                <p:oleObj spid="_x0000_s102420" name="Equation" r:id="rId15" imgW="3162357" imgH="285860" progId="Equation.3">
                  <p:embed/>
                </p:oleObj>
              </mc:Choice>
              <mc:Fallback>
                <p:oleObj name="Equation" r:id="rId15" imgW="3162357" imgH="285860" progId="Equation.3">
                  <p:embed/>
                  <p:pic>
                    <p:nvPicPr>
                      <p:cNvPr id="114724" name="Object 3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68850" y="4960938"/>
                        <a:ext cx="3263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25" name="Object 37"/>
          <p:cNvGraphicFramePr>
            <a:graphicFrameLocks/>
          </p:cNvGraphicFramePr>
          <p:nvPr/>
        </p:nvGraphicFramePr>
        <p:xfrm>
          <a:off x="7461250" y="1697038"/>
          <a:ext cx="442913" cy="355600"/>
        </p:xfrm>
        <a:graphic>
          <a:graphicData uri="http://schemas.openxmlformats.org/presentationml/2006/ole">
            <mc:AlternateContent xmlns:mc="http://schemas.openxmlformats.org/markup-compatibility/2006">
              <mc:Choice xmlns:v="urn:schemas-microsoft-com:vml" Requires="v">
                <p:oleObj spid="_x0000_s102421" name="Equation" r:id="rId17" imgW="342825" imgH="247529" progId="Equation.3">
                  <p:embed/>
                </p:oleObj>
              </mc:Choice>
              <mc:Fallback>
                <p:oleObj name="Equation" r:id="rId17" imgW="342825" imgH="247529" progId="Equation.3">
                  <p:embed/>
                  <p:pic>
                    <p:nvPicPr>
                      <p:cNvPr id="114725" name="Object 3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61250" y="1697038"/>
                        <a:ext cx="442913"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26" name="Object 38"/>
          <p:cNvGraphicFramePr>
            <a:graphicFrameLocks/>
          </p:cNvGraphicFramePr>
          <p:nvPr/>
        </p:nvGraphicFramePr>
        <p:xfrm>
          <a:off x="7740650" y="2611438"/>
          <a:ext cx="546100" cy="430212"/>
        </p:xfrm>
        <a:graphic>
          <a:graphicData uri="http://schemas.openxmlformats.org/presentationml/2006/ole">
            <mc:AlternateContent xmlns:mc="http://schemas.openxmlformats.org/markup-compatibility/2006">
              <mc:Choice xmlns:v="urn:schemas-microsoft-com:vml" Requires="v">
                <p:oleObj spid="_x0000_s102422" name="Equation" r:id="rId19" imgW="438114" imgH="323920" progId="Equation.3">
                  <p:embed/>
                </p:oleObj>
              </mc:Choice>
              <mc:Fallback>
                <p:oleObj name="Equation" r:id="rId19" imgW="438114" imgH="323920" progId="Equation.3">
                  <p:embed/>
                  <p:pic>
                    <p:nvPicPr>
                      <p:cNvPr id="114726" name="Object 38"/>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40650" y="2611438"/>
                        <a:ext cx="546100"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27" name="Object 39"/>
          <p:cNvGraphicFramePr>
            <a:graphicFrameLocks/>
          </p:cNvGraphicFramePr>
          <p:nvPr/>
        </p:nvGraphicFramePr>
        <p:xfrm>
          <a:off x="6556375" y="1984375"/>
          <a:ext cx="558800" cy="469900"/>
        </p:xfrm>
        <a:graphic>
          <a:graphicData uri="http://schemas.openxmlformats.org/presentationml/2006/ole">
            <mc:AlternateContent xmlns:mc="http://schemas.openxmlformats.org/markup-compatibility/2006">
              <mc:Choice xmlns:v="urn:schemas-microsoft-com:vml" Requires="v">
                <p:oleObj spid="_x0000_s102423" name="Equation" r:id="rId21" imgW="457280" imgH="361981" progId="Equation.3">
                  <p:embed/>
                </p:oleObj>
              </mc:Choice>
              <mc:Fallback>
                <p:oleObj name="Equation" r:id="rId21" imgW="457280" imgH="361981" progId="Equation.3">
                  <p:embed/>
                  <p:pic>
                    <p:nvPicPr>
                      <p:cNvPr id="114727" name="Object 39"/>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56375" y="1984375"/>
                        <a:ext cx="5588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28" name="Rectangle 40"/>
          <p:cNvSpPr>
            <a:spLocks noChangeArrowheads="1"/>
          </p:cNvSpPr>
          <p:nvPr/>
        </p:nvSpPr>
        <p:spPr bwMode="auto">
          <a:xfrm>
            <a:off x="231775" y="42862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例</a:t>
            </a:r>
          </a:p>
        </p:txBody>
      </p:sp>
      <p:sp>
        <p:nvSpPr>
          <p:cNvPr id="114729" name="Rectangle 41"/>
          <p:cNvSpPr>
            <a:spLocks noChangeArrowheads="1"/>
          </p:cNvSpPr>
          <p:nvPr/>
        </p:nvSpPr>
        <p:spPr bwMode="auto">
          <a:xfrm>
            <a:off x="735013" y="449263"/>
            <a:ext cx="714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pitchFamily="2" charset="-122"/>
              </a:rPr>
              <a:t>长为</a:t>
            </a:r>
            <a:r>
              <a:rPr kumimoji="1" lang="en-US" altLang="zh-CN" sz="2400" b="1" i="1">
                <a:solidFill>
                  <a:srgbClr val="66FFFF"/>
                </a:solidFill>
                <a:latin typeface="Times New Roman" pitchFamily="18" charset="0"/>
              </a:rPr>
              <a:t>L</a:t>
            </a:r>
            <a:r>
              <a:rPr kumimoji="1" lang="zh-CN" altLang="en-US" sz="2400" b="1">
                <a:solidFill>
                  <a:schemeClr val="bg1"/>
                </a:solidFill>
                <a:latin typeface="宋体" pitchFamily="2" charset="-122"/>
              </a:rPr>
              <a:t>的均匀带电直杆，电荷线密度为</a:t>
            </a:r>
            <a:r>
              <a:rPr kumimoji="1" lang="zh-CN" altLang="en-US" sz="2400" b="1" i="1">
                <a:solidFill>
                  <a:srgbClr val="66FFFF"/>
                </a:solidFill>
                <a:latin typeface="Times New Roman" pitchFamily="18" charset="0"/>
                <a:sym typeface="Symbol" pitchFamily="18" charset="2"/>
              </a:rPr>
              <a:t></a:t>
            </a:r>
          </a:p>
        </p:txBody>
      </p:sp>
      <p:sp>
        <p:nvSpPr>
          <p:cNvPr id="114730" name="Rectangle 42"/>
          <p:cNvSpPr>
            <a:spLocks noChangeArrowheads="1"/>
          </p:cNvSpPr>
          <p:nvPr/>
        </p:nvSpPr>
        <p:spPr bwMode="auto">
          <a:xfrm>
            <a:off x="225425" y="923925"/>
            <a:ext cx="630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宋体" pitchFamily="2" charset="-122"/>
                <a:sym typeface="Symbol" pitchFamily="18" charset="2"/>
              </a:rPr>
              <a:t>求</a:t>
            </a:r>
          </a:p>
        </p:txBody>
      </p:sp>
      <p:sp>
        <p:nvSpPr>
          <p:cNvPr id="114731" name="Oval 43"/>
          <p:cNvSpPr>
            <a:spLocks noChangeArrowheads="1"/>
          </p:cNvSpPr>
          <p:nvPr/>
        </p:nvSpPr>
        <p:spPr bwMode="auto">
          <a:xfrm>
            <a:off x="7191375" y="2798763"/>
            <a:ext cx="76200" cy="76200"/>
          </a:xfrm>
          <a:prstGeom prst="ellipse">
            <a:avLst/>
          </a:prstGeom>
          <a:solidFill>
            <a:srgbClr val="FF66FF"/>
          </a:solidFill>
          <a:ln w="9525">
            <a:solidFill>
              <a:srgbClr val="FF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4732" name="Object 44"/>
          <p:cNvGraphicFramePr>
            <a:graphicFrameLocks/>
          </p:cNvGraphicFramePr>
          <p:nvPr/>
        </p:nvGraphicFramePr>
        <p:xfrm>
          <a:off x="5149850" y="5659438"/>
          <a:ext cx="2882900" cy="914400"/>
        </p:xfrm>
        <a:graphic>
          <a:graphicData uri="http://schemas.openxmlformats.org/presentationml/2006/ole">
            <mc:AlternateContent xmlns:mc="http://schemas.openxmlformats.org/markup-compatibility/2006">
              <mc:Choice xmlns:v="urn:schemas-microsoft-com:vml" Requires="v">
                <p:oleObj spid="_x0000_s102424" name="Equation" r:id="rId23" imgW="2781201" imgH="809531" progId="Equation.3">
                  <p:embed/>
                </p:oleObj>
              </mc:Choice>
              <mc:Fallback>
                <p:oleObj name="Equation" r:id="rId23" imgW="2781201" imgH="809531" progId="Equation.3">
                  <p:embed/>
                  <p:pic>
                    <p:nvPicPr>
                      <p:cNvPr id="114732" name="Object 44"/>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149850" y="5659438"/>
                        <a:ext cx="28829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33" name="Object 45"/>
          <p:cNvGraphicFramePr>
            <a:graphicFrameLocks/>
          </p:cNvGraphicFramePr>
          <p:nvPr/>
        </p:nvGraphicFramePr>
        <p:xfrm>
          <a:off x="922338" y="5659438"/>
          <a:ext cx="2919412" cy="914400"/>
        </p:xfrm>
        <a:graphic>
          <a:graphicData uri="http://schemas.openxmlformats.org/presentationml/2006/ole">
            <mc:AlternateContent xmlns:mc="http://schemas.openxmlformats.org/markup-compatibility/2006">
              <mc:Choice xmlns:v="urn:schemas-microsoft-com:vml" Requires="v">
                <p:oleObj spid="_x0000_s102425" name="Equation" r:id="rId25" imgW="2819532" imgH="809531" progId="Equation.3">
                  <p:embed/>
                </p:oleObj>
              </mc:Choice>
              <mc:Fallback>
                <p:oleObj name="Equation" r:id="rId25" imgW="2819532" imgH="809531" progId="Equation.3">
                  <p:embed/>
                  <p:pic>
                    <p:nvPicPr>
                      <p:cNvPr id="114733" name="Object 45"/>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22338" y="5659438"/>
                        <a:ext cx="29194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734" name="Arc 46"/>
          <p:cNvSpPr>
            <a:spLocks/>
          </p:cNvSpPr>
          <p:nvPr/>
        </p:nvSpPr>
        <p:spPr bwMode="auto">
          <a:xfrm rot="-3021349">
            <a:off x="7971631" y="3831432"/>
            <a:ext cx="287337" cy="323850"/>
          </a:xfrm>
          <a:custGeom>
            <a:avLst/>
            <a:gdLst>
              <a:gd name="T0" fmla="*/ 2147483647 w 21600"/>
              <a:gd name="T1" fmla="*/ 0 h 24405"/>
              <a:gd name="T2" fmla="*/ 2147483647 w 21600"/>
              <a:gd name="T3" fmla="*/ 2147483647 h 24405"/>
              <a:gd name="T4" fmla="*/ 0 w 21600"/>
              <a:gd name="T5" fmla="*/ 2147483647 h 24405"/>
              <a:gd name="T6" fmla="*/ 0 60000 65536"/>
              <a:gd name="T7" fmla="*/ 0 60000 65536"/>
              <a:gd name="T8" fmla="*/ 0 60000 65536"/>
            </a:gdLst>
            <a:ahLst/>
            <a:cxnLst>
              <a:cxn ang="T6">
                <a:pos x="T0" y="T1"/>
              </a:cxn>
              <a:cxn ang="T7">
                <a:pos x="T2" y="T3"/>
              </a:cxn>
              <a:cxn ang="T8">
                <a:pos x="T4" y="T5"/>
              </a:cxn>
            </a:cxnLst>
            <a:rect l="0" t="0" r="r" b="b"/>
            <a:pathLst>
              <a:path w="21600" h="24405" fill="none" extrusionOk="0">
                <a:moveTo>
                  <a:pt x="15027" y="-1"/>
                </a:moveTo>
                <a:cubicBezTo>
                  <a:pt x="19228" y="4068"/>
                  <a:pt x="21600" y="9667"/>
                  <a:pt x="21600" y="15516"/>
                </a:cubicBezTo>
                <a:cubicBezTo>
                  <a:pt x="21600" y="18581"/>
                  <a:pt x="20947" y="21611"/>
                  <a:pt x="19686" y="24405"/>
                </a:cubicBezTo>
              </a:path>
              <a:path w="21600" h="24405" stroke="0" extrusionOk="0">
                <a:moveTo>
                  <a:pt x="15027" y="-1"/>
                </a:moveTo>
                <a:cubicBezTo>
                  <a:pt x="19228" y="4068"/>
                  <a:pt x="21600" y="9667"/>
                  <a:pt x="21600" y="15516"/>
                </a:cubicBezTo>
                <a:cubicBezTo>
                  <a:pt x="21600" y="18581"/>
                  <a:pt x="20947" y="21611"/>
                  <a:pt x="19686" y="24405"/>
                </a:cubicBezTo>
                <a:lnTo>
                  <a:pt x="0" y="15516"/>
                </a:lnTo>
                <a:lnTo>
                  <a:pt x="1502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35" name="Arc 47"/>
          <p:cNvSpPr>
            <a:spLocks/>
          </p:cNvSpPr>
          <p:nvPr/>
        </p:nvSpPr>
        <p:spPr bwMode="auto">
          <a:xfrm rot="-785760">
            <a:off x="5842000" y="3662363"/>
            <a:ext cx="287338" cy="246062"/>
          </a:xfrm>
          <a:custGeom>
            <a:avLst/>
            <a:gdLst>
              <a:gd name="T0" fmla="*/ 2147483647 w 21600"/>
              <a:gd name="T1" fmla="*/ 0 h 18561"/>
              <a:gd name="T2" fmla="*/ 2147483647 w 21600"/>
              <a:gd name="T3" fmla="*/ 2147483647 h 18561"/>
              <a:gd name="T4" fmla="*/ 0 w 21600"/>
              <a:gd name="T5" fmla="*/ 2147483647 h 18561"/>
              <a:gd name="T6" fmla="*/ 0 60000 65536"/>
              <a:gd name="T7" fmla="*/ 0 60000 65536"/>
              <a:gd name="T8" fmla="*/ 0 60000 65536"/>
            </a:gdLst>
            <a:ahLst/>
            <a:cxnLst>
              <a:cxn ang="T6">
                <a:pos x="T0" y="T1"/>
              </a:cxn>
              <a:cxn ang="T7">
                <a:pos x="T2" y="T3"/>
              </a:cxn>
              <a:cxn ang="T8">
                <a:pos x="T4" y="T5"/>
              </a:cxn>
            </a:cxnLst>
            <a:rect l="0" t="0" r="r" b="b"/>
            <a:pathLst>
              <a:path w="21600" h="18561" fill="none" extrusionOk="0">
                <a:moveTo>
                  <a:pt x="16097" y="-1"/>
                </a:moveTo>
                <a:cubicBezTo>
                  <a:pt x="19640" y="3960"/>
                  <a:pt x="21600" y="9088"/>
                  <a:pt x="21600" y="14403"/>
                </a:cubicBezTo>
                <a:cubicBezTo>
                  <a:pt x="21600" y="15798"/>
                  <a:pt x="21464" y="17191"/>
                  <a:pt x="21196" y="18561"/>
                </a:cubicBezTo>
              </a:path>
              <a:path w="21600" h="18561" stroke="0" extrusionOk="0">
                <a:moveTo>
                  <a:pt x="16097" y="-1"/>
                </a:moveTo>
                <a:cubicBezTo>
                  <a:pt x="19640" y="3960"/>
                  <a:pt x="21600" y="9088"/>
                  <a:pt x="21600" y="14403"/>
                </a:cubicBezTo>
                <a:cubicBezTo>
                  <a:pt x="21600" y="15798"/>
                  <a:pt x="21464" y="17191"/>
                  <a:pt x="21196" y="18561"/>
                </a:cubicBezTo>
                <a:lnTo>
                  <a:pt x="0" y="14403"/>
                </a:lnTo>
                <a:lnTo>
                  <a:pt x="1609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36" name="Arc 48"/>
          <p:cNvSpPr>
            <a:spLocks/>
          </p:cNvSpPr>
          <p:nvPr/>
        </p:nvSpPr>
        <p:spPr bwMode="auto">
          <a:xfrm rot="-1005612">
            <a:off x="6557963" y="3695700"/>
            <a:ext cx="287337" cy="211138"/>
          </a:xfrm>
          <a:custGeom>
            <a:avLst/>
            <a:gdLst>
              <a:gd name="T0" fmla="*/ 2147483647 w 21600"/>
              <a:gd name="T1" fmla="*/ 0 h 16021"/>
              <a:gd name="T2" fmla="*/ 2147483647 w 21600"/>
              <a:gd name="T3" fmla="*/ 2147483647 h 16021"/>
              <a:gd name="T4" fmla="*/ 0 w 21600"/>
              <a:gd name="T5" fmla="*/ 2147483647 h 16021"/>
              <a:gd name="T6" fmla="*/ 0 60000 65536"/>
              <a:gd name="T7" fmla="*/ 0 60000 65536"/>
              <a:gd name="T8" fmla="*/ 0 60000 65536"/>
            </a:gdLst>
            <a:ahLst/>
            <a:cxnLst>
              <a:cxn ang="T6">
                <a:pos x="T0" y="T1"/>
              </a:cxn>
              <a:cxn ang="T7">
                <a:pos x="T2" y="T3"/>
              </a:cxn>
              <a:cxn ang="T8">
                <a:pos x="T4" y="T5"/>
              </a:cxn>
            </a:cxnLst>
            <a:rect l="0" t="0" r="r" b="b"/>
            <a:pathLst>
              <a:path w="21600" h="16021" fill="none" extrusionOk="0">
                <a:moveTo>
                  <a:pt x="16097" y="-1"/>
                </a:moveTo>
                <a:cubicBezTo>
                  <a:pt x="19640" y="3960"/>
                  <a:pt x="21600" y="9088"/>
                  <a:pt x="21600" y="14403"/>
                </a:cubicBezTo>
                <a:cubicBezTo>
                  <a:pt x="21600" y="14942"/>
                  <a:pt x="21579" y="15482"/>
                  <a:pt x="21539" y="16021"/>
                </a:cubicBezTo>
              </a:path>
              <a:path w="21600" h="16021" stroke="0" extrusionOk="0">
                <a:moveTo>
                  <a:pt x="16097" y="-1"/>
                </a:moveTo>
                <a:cubicBezTo>
                  <a:pt x="19640" y="3960"/>
                  <a:pt x="21600" y="9088"/>
                  <a:pt x="21600" y="14403"/>
                </a:cubicBezTo>
                <a:cubicBezTo>
                  <a:pt x="21600" y="14942"/>
                  <a:pt x="21579" y="15482"/>
                  <a:pt x="21539" y="16021"/>
                </a:cubicBezTo>
                <a:lnTo>
                  <a:pt x="0" y="14403"/>
                </a:lnTo>
                <a:lnTo>
                  <a:pt x="1609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2" name="TextBox 48"/>
          <p:cNvSpPr txBox="1">
            <a:spLocks noChangeArrowheads="1"/>
          </p:cNvSpPr>
          <p:nvPr/>
        </p:nvSpPr>
        <p:spPr bwMode="auto">
          <a:xfrm>
            <a:off x="23813" y="1588"/>
            <a:ext cx="3959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a:solidFill>
                  <a:srgbClr val="FFC000"/>
                </a:solidFill>
              </a:rPr>
              <a:t>书中例题</a:t>
            </a:r>
            <a:r>
              <a:rPr lang="en-US" altLang="zh-CN" sz="2400" b="1">
                <a:solidFill>
                  <a:srgbClr val="FFC000"/>
                </a:solidFill>
              </a:rPr>
              <a:t>8.6</a:t>
            </a:r>
            <a:r>
              <a:rPr lang="zh-CN" altLang="zh-CN" sz="2400" b="1">
                <a:solidFill>
                  <a:srgbClr val="FFC000"/>
                </a:solidFill>
              </a:rPr>
              <a:t>（</a:t>
            </a:r>
            <a:r>
              <a:rPr lang="en-US" altLang="zh-CN" sz="2400" b="1">
                <a:solidFill>
                  <a:srgbClr val="FFC000"/>
                </a:solidFill>
              </a:rPr>
              <a:t>p. 292</a:t>
            </a:r>
            <a:r>
              <a:rPr lang="zh-CN" altLang="zh-CN" sz="2400" b="1">
                <a:solidFill>
                  <a:srgbClr val="FFC000"/>
                </a:solidFill>
              </a:rPr>
              <a:t>）</a:t>
            </a:r>
            <a:r>
              <a:rPr lang="zh-CN" altLang="en-US" sz="2400" b="1">
                <a:solidFill>
                  <a:srgbClr val="FF0000"/>
                </a:solidFill>
              </a:rPr>
              <a:t>重点</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7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14729"/>
                                        </p:tgtEl>
                                        <p:attrNameLst>
                                          <p:attrName>style.visibility</p:attrName>
                                        </p:attrNameLst>
                                      </p:cBhvr>
                                      <p:to>
                                        <p:strVal val="visible"/>
                                      </p:to>
                                    </p:set>
                                    <p:animEffect transition="in" filter="wipe(left)">
                                      <p:cBhvr>
                                        <p:cTn id="11" dur="500"/>
                                        <p:tgtEl>
                                          <p:spTgt spid="11472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469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14730"/>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4701"/>
                                        </p:tgtEl>
                                        <p:attrNameLst>
                                          <p:attrName>style.visibility</p:attrName>
                                        </p:attrNameLst>
                                      </p:cBhvr>
                                      <p:to>
                                        <p:strVal val="visible"/>
                                      </p:to>
                                    </p:set>
                                    <p:animEffect transition="in" filter="wipe(left)">
                                      <p:cBhvr>
                                        <p:cTn id="24" dur="500"/>
                                        <p:tgtEl>
                                          <p:spTgt spid="11470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114690"/>
                                        </p:tgtEl>
                                        <p:attrNameLst>
                                          <p:attrName>style.visibility</p:attrName>
                                        </p:attrNameLst>
                                      </p:cBhvr>
                                      <p:to>
                                        <p:strVal val="visible"/>
                                      </p:to>
                                    </p:set>
                                    <p:animEffect transition="in" filter="wipe(down)">
                                      <p:cBhvr>
                                        <p:cTn id="29" dur="500"/>
                                        <p:tgtEl>
                                          <p:spTgt spid="114690"/>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114731"/>
                                        </p:tgtEl>
                                        <p:attrNameLst>
                                          <p:attrName>style.visibility</p:attrName>
                                        </p:attrNameLst>
                                      </p:cBhvr>
                                      <p:to>
                                        <p:strVal val="visible"/>
                                      </p:to>
                                    </p:set>
                                  </p:childTnLst>
                                </p:cTn>
                              </p:par>
                            </p:childTnLst>
                          </p:cTn>
                        </p:par>
                        <p:par>
                          <p:cTn id="33" fill="hold" nodeType="afterGroup">
                            <p:stCondLst>
                              <p:cond delay="1000"/>
                            </p:stCondLst>
                            <p:childTnLst>
                              <p:par>
                                <p:cTn id="34" presetID="1" presetClass="entr" presetSubtype="0" fill="hold" grpId="0" nodeType="afterEffect">
                                  <p:stCondLst>
                                    <p:cond delay="0"/>
                                  </p:stCondLst>
                                  <p:childTnLst>
                                    <p:set>
                                      <p:cBhvr>
                                        <p:cTn id="35" dur="1" fill="hold">
                                          <p:stCondLst>
                                            <p:cond delay="499"/>
                                          </p:stCondLst>
                                        </p:cTn>
                                        <p:tgtEl>
                                          <p:spTgt spid="11469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1470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114695"/>
                                        </p:tgtEl>
                                        <p:attrNameLst>
                                          <p:attrName>style.visibility</p:attrName>
                                        </p:attrNameLst>
                                      </p:cBhvr>
                                      <p:to>
                                        <p:strVal val="visible"/>
                                      </p:to>
                                    </p:set>
                                    <p:animEffect transition="in" filter="blinds(horizontal)">
                                      <p:cBhvr>
                                        <p:cTn id="44" dur="500"/>
                                        <p:tgtEl>
                                          <p:spTgt spid="11469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14718"/>
                                        </p:tgtEl>
                                        <p:attrNameLst>
                                          <p:attrName>style.visibility</p:attrName>
                                        </p:attrNameLst>
                                      </p:cBhvr>
                                      <p:to>
                                        <p:strVal val="visible"/>
                                      </p:to>
                                    </p:set>
                                    <p:animEffect transition="in" filter="wipe(down)">
                                      <p:cBhvr>
                                        <p:cTn id="49" dur="500"/>
                                        <p:tgtEl>
                                          <p:spTgt spid="114718"/>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114735"/>
                                        </p:tgtEl>
                                        <p:attrNameLst>
                                          <p:attrName>style.visibility</p:attrName>
                                        </p:attrNameLst>
                                      </p:cBhvr>
                                      <p:to>
                                        <p:strVal val="visible"/>
                                      </p:to>
                                    </p:set>
                                  </p:childTnLst>
                                </p:cTn>
                              </p:par>
                            </p:childTnLst>
                          </p:cTn>
                        </p:par>
                        <p:par>
                          <p:cTn id="52" fill="hold" nodeType="afterGroup">
                            <p:stCondLst>
                              <p:cond delay="500"/>
                            </p:stCondLst>
                            <p:childTnLst>
                              <p:par>
                                <p:cTn id="53" presetID="9" presetClass="entr" presetSubtype="0" fill="hold" grpId="0" nodeType="afterEffect">
                                  <p:stCondLst>
                                    <p:cond delay="0"/>
                                  </p:stCondLst>
                                  <p:childTnLst>
                                    <p:set>
                                      <p:cBhvr>
                                        <p:cTn id="54" dur="1" fill="hold">
                                          <p:stCondLst>
                                            <p:cond delay="0"/>
                                          </p:stCondLst>
                                        </p:cTn>
                                        <p:tgtEl>
                                          <p:spTgt spid="114721"/>
                                        </p:tgtEl>
                                        <p:attrNameLst>
                                          <p:attrName>style.visibility</p:attrName>
                                        </p:attrNameLst>
                                      </p:cBhvr>
                                      <p:to>
                                        <p:strVal val="visible"/>
                                      </p:to>
                                    </p:set>
                                    <p:animEffect transition="in" filter="dissolve">
                                      <p:cBhvr>
                                        <p:cTn id="55" dur="500"/>
                                        <p:tgtEl>
                                          <p:spTgt spid="11472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14719"/>
                                        </p:tgtEl>
                                        <p:attrNameLst>
                                          <p:attrName>style.visibility</p:attrName>
                                        </p:attrNameLst>
                                      </p:cBhvr>
                                      <p:to>
                                        <p:strVal val="visible"/>
                                      </p:to>
                                    </p:set>
                                    <p:animEffect transition="in" filter="wipe(left)">
                                      <p:cBhvr>
                                        <p:cTn id="60" dur="500"/>
                                        <p:tgtEl>
                                          <p:spTgt spid="114719"/>
                                        </p:tgtEl>
                                      </p:cBhvr>
                                    </p:animEffect>
                                  </p:childTnLst>
                                </p:cTn>
                              </p:par>
                            </p:childTnLst>
                          </p:cTn>
                        </p:par>
                        <p:par>
                          <p:cTn id="61" fill="hold" nodeType="afterGroup">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114734"/>
                                        </p:tgtEl>
                                        <p:attrNameLst>
                                          <p:attrName>style.visibility</p:attrName>
                                        </p:attrNameLst>
                                      </p:cBhvr>
                                      <p:to>
                                        <p:strVal val="visible"/>
                                      </p:to>
                                    </p:set>
                                  </p:childTnLst>
                                </p:cTn>
                              </p:par>
                            </p:childTnLst>
                          </p:cTn>
                        </p:par>
                        <p:par>
                          <p:cTn id="64" fill="hold" nodeType="afterGroup">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14720"/>
                                        </p:tgtEl>
                                        <p:attrNameLst>
                                          <p:attrName>style.visibility</p:attrName>
                                        </p:attrNameLst>
                                      </p:cBhvr>
                                      <p:to>
                                        <p:strVal val="visible"/>
                                      </p:to>
                                    </p:set>
                                    <p:animEffect transition="in" filter="dissolve">
                                      <p:cBhvr>
                                        <p:cTn id="67" dur="500"/>
                                        <p:tgtEl>
                                          <p:spTgt spid="11472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499"/>
                                          </p:stCondLst>
                                        </p:cTn>
                                        <p:tgtEl>
                                          <p:spTgt spid="114703"/>
                                        </p:tgtEl>
                                        <p:attrNameLst>
                                          <p:attrName>style.visibility</p:attrName>
                                        </p:attrNameLst>
                                      </p:cBhvr>
                                      <p:to>
                                        <p:strVal val="visible"/>
                                      </p:to>
                                    </p:set>
                                  </p:childTnLst>
                                </p:cTn>
                              </p:par>
                            </p:childTnLst>
                          </p:cTn>
                        </p:par>
                        <p:par>
                          <p:cTn id="72" fill="hold" nodeType="afterGroup">
                            <p:stCondLst>
                              <p:cond delay="500"/>
                            </p:stCondLst>
                            <p:childTnLst>
                              <p:par>
                                <p:cTn id="73" presetID="1" presetClass="entr" presetSubtype="0" fill="hold" grpId="0" nodeType="afterEffect">
                                  <p:stCondLst>
                                    <p:cond delay="0"/>
                                  </p:stCondLst>
                                  <p:childTnLst>
                                    <p:set>
                                      <p:cBhvr>
                                        <p:cTn id="74" dur="1" fill="hold">
                                          <p:stCondLst>
                                            <p:cond delay="499"/>
                                          </p:stCondLst>
                                        </p:cTn>
                                        <p:tgtEl>
                                          <p:spTgt spid="114704"/>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114710"/>
                                        </p:tgtEl>
                                        <p:attrNameLst>
                                          <p:attrName>style.visibility</p:attrName>
                                        </p:attrNameLst>
                                      </p:cBhvr>
                                      <p:to>
                                        <p:strVal val="visible"/>
                                      </p:to>
                                    </p:set>
                                    <p:animEffect transition="in" filter="wipe(left)">
                                      <p:cBhvr>
                                        <p:cTn id="79" dur="500"/>
                                        <p:tgtEl>
                                          <p:spTgt spid="114710"/>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14712"/>
                                        </p:tgtEl>
                                        <p:attrNameLst>
                                          <p:attrName>style.visibility</p:attrName>
                                        </p:attrNameLst>
                                      </p:cBhvr>
                                      <p:to>
                                        <p:strVal val="visible"/>
                                      </p:to>
                                    </p:set>
                                    <p:animEffect transition="in" filter="wipe(down)">
                                      <p:cBhvr>
                                        <p:cTn id="84" dur="500"/>
                                        <p:tgtEl>
                                          <p:spTgt spid="114712"/>
                                        </p:tgtEl>
                                      </p:cBhvr>
                                    </p:animEffect>
                                  </p:childTnLst>
                                </p:cTn>
                              </p:par>
                            </p:childTnLst>
                          </p:cTn>
                        </p:par>
                        <p:par>
                          <p:cTn id="85" fill="hold" nodeType="afterGroup">
                            <p:stCondLst>
                              <p:cond delay="500"/>
                            </p:stCondLst>
                            <p:childTnLst>
                              <p:par>
                                <p:cTn id="86" presetID="1" presetClass="entr" presetSubtype="0" fill="hold" grpId="0" nodeType="afterEffect">
                                  <p:stCondLst>
                                    <p:cond delay="0"/>
                                  </p:stCondLst>
                                  <p:childTnLst>
                                    <p:set>
                                      <p:cBhvr>
                                        <p:cTn id="87" dur="1" fill="hold">
                                          <p:stCondLst>
                                            <p:cond delay="0"/>
                                          </p:stCondLst>
                                        </p:cTn>
                                        <p:tgtEl>
                                          <p:spTgt spid="114713"/>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114736"/>
                                        </p:tgtEl>
                                        <p:attrNameLst>
                                          <p:attrName>style.visibility</p:attrName>
                                        </p:attrNameLst>
                                      </p:cBhvr>
                                      <p:to>
                                        <p:strVal val="visible"/>
                                      </p:to>
                                    </p:set>
                                  </p:childTnLst>
                                </p:cTn>
                              </p:par>
                            </p:childTnLst>
                          </p:cTn>
                        </p:par>
                        <p:par>
                          <p:cTn id="92" fill="hold" nodeType="afterGroup">
                            <p:stCondLst>
                              <p:cond delay="0"/>
                            </p:stCondLst>
                            <p:childTnLst>
                              <p:par>
                                <p:cTn id="93" presetID="1" presetClass="entr" presetSubtype="0" fill="hold" grpId="0" nodeType="afterEffect">
                                  <p:stCondLst>
                                    <p:cond delay="0"/>
                                  </p:stCondLst>
                                  <p:childTnLst>
                                    <p:set>
                                      <p:cBhvr>
                                        <p:cTn id="94" dur="1" fill="hold">
                                          <p:stCondLst>
                                            <p:cond delay="0"/>
                                          </p:stCondLst>
                                        </p:cTn>
                                        <p:tgtEl>
                                          <p:spTgt spid="114714"/>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14705"/>
                                        </p:tgtEl>
                                        <p:attrNameLst>
                                          <p:attrName>style.visibility</p:attrName>
                                        </p:attrNameLst>
                                      </p:cBhvr>
                                      <p:to>
                                        <p:strVal val="visible"/>
                                      </p:to>
                                    </p:set>
                                    <p:animEffect transition="in" filter="wipe(down)">
                                      <p:cBhvr>
                                        <p:cTn id="99" dur="500"/>
                                        <p:tgtEl>
                                          <p:spTgt spid="114705"/>
                                        </p:tgtEl>
                                      </p:cBhvr>
                                    </p:animEffect>
                                  </p:childTnLst>
                                </p:cTn>
                              </p:par>
                            </p:childTnLst>
                          </p:cTn>
                        </p:par>
                        <p:par>
                          <p:cTn id="100" fill="hold" nodeType="afterGroup">
                            <p:stCondLst>
                              <p:cond delay="500"/>
                            </p:stCondLst>
                            <p:childTnLst>
                              <p:par>
                                <p:cTn id="101" presetID="1" presetClass="entr" presetSubtype="0" fill="hold" nodeType="afterEffect">
                                  <p:stCondLst>
                                    <p:cond delay="0"/>
                                  </p:stCondLst>
                                  <p:childTnLst>
                                    <p:set>
                                      <p:cBhvr>
                                        <p:cTn id="102" dur="1" fill="hold">
                                          <p:stCondLst>
                                            <p:cond delay="499"/>
                                          </p:stCondLst>
                                        </p:cTn>
                                        <p:tgtEl>
                                          <p:spTgt spid="114725"/>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14711"/>
                                        </p:tgtEl>
                                        <p:attrNameLst>
                                          <p:attrName>style.visibility</p:attrName>
                                        </p:attrNameLst>
                                      </p:cBhvr>
                                      <p:to>
                                        <p:strVal val="visible"/>
                                      </p:to>
                                    </p:set>
                                    <p:animEffect transition="in" filter="wipe(left)">
                                      <p:cBhvr>
                                        <p:cTn id="107" dur="500"/>
                                        <p:tgtEl>
                                          <p:spTgt spid="114711"/>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114709"/>
                                        </p:tgtEl>
                                        <p:attrNameLst>
                                          <p:attrName>style.visibility</p:attrName>
                                        </p:attrNameLst>
                                      </p:cBhvr>
                                      <p:to>
                                        <p:strVal val="visible"/>
                                      </p:to>
                                    </p:set>
                                    <p:animEffect transition="in" filter="wipe(up)">
                                      <p:cBhvr>
                                        <p:cTn id="112" dur="500"/>
                                        <p:tgtEl>
                                          <p:spTgt spid="114709"/>
                                        </p:tgtEl>
                                      </p:cBhvr>
                                    </p:animEffect>
                                  </p:childTnLst>
                                </p:cTn>
                              </p:par>
                            </p:childTnLst>
                          </p:cTn>
                        </p:par>
                        <p:par>
                          <p:cTn id="113" fill="hold" nodeType="afterGroup">
                            <p:stCondLst>
                              <p:cond delay="500"/>
                            </p:stCondLst>
                            <p:childTnLst>
                              <p:par>
                                <p:cTn id="114" presetID="22" presetClass="entr" presetSubtype="8" fill="hold" grpId="0" nodeType="afterEffect">
                                  <p:stCondLst>
                                    <p:cond delay="0"/>
                                  </p:stCondLst>
                                  <p:childTnLst>
                                    <p:set>
                                      <p:cBhvr>
                                        <p:cTn id="115" dur="1" fill="hold">
                                          <p:stCondLst>
                                            <p:cond delay="0"/>
                                          </p:stCondLst>
                                        </p:cTn>
                                        <p:tgtEl>
                                          <p:spTgt spid="114708"/>
                                        </p:tgtEl>
                                        <p:attrNameLst>
                                          <p:attrName>style.visibility</p:attrName>
                                        </p:attrNameLst>
                                      </p:cBhvr>
                                      <p:to>
                                        <p:strVal val="visible"/>
                                      </p:to>
                                    </p:set>
                                    <p:animEffect transition="in" filter="wipe(left)">
                                      <p:cBhvr>
                                        <p:cTn id="116" dur="500"/>
                                        <p:tgtEl>
                                          <p:spTgt spid="114708"/>
                                        </p:tgtEl>
                                      </p:cBhvr>
                                    </p:animEffect>
                                  </p:childTnLst>
                                </p:cTn>
                              </p:par>
                            </p:childTnLst>
                          </p:cTn>
                        </p:par>
                        <p:par>
                          <p:cTn id="117" fill="hold" nodeType="afterGroup">
                            <p:stCondLst>
                              <p:cond delay="1000"/>
                            </p:stCondLst>
                            <p:childTnLst>
                              <p:par>
                                <p:cTn id="118" presetID="1" presetClass="entr" presetSubtype="0" fill="hold" nodeType="afterEffect">
                                  <p:stCondLst>
                                    <p:cond delay="0"/>
                                  </p:stCondLst>
                                  <p:childTnLst>
                                    <p:set>
                                      <p:cBhvr>
                                        <p:cTn id="119" dur="1" fill="hold">
                                          <p:stCondLst>
                                            <p:cond delay="499"/>
                                          </p:stCondLst>
                                        </p:cTn>
                                        <p:tgtEl>
                                          <p:spTgt spid="114726"/>
                                        </p:tgtEl>
                                        <p:attrNameLst>
                                          <p:attrName>style.visibility</p:attrName>
                                        </p:attrNameLst>
                                      </p:cBhvr>
                                      <p:to>
                                        <p:strVal val="visible"/>
                                      </p:to>
                                    </p:se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2" fill="hold" grpId="0" nodeType="clickEffect">
                                  <p:stCondLst>
                                    <p:cond delay="0"/>
                                  </p:stCondLst>
                                  <p:childTnLst>
                                    <p:set>
                                      <p:cBhvr>
                                        <p:cTn id="123" dur="1" fill="hold">
                                          <p:stCondLst>
                                            <p:cond delay="0"/>
                                          </p:stCondLst>
                                        </p:cTn>
                                        <p:tgtEl>
                                          <p:spTgt spid="114706"/>
                                        </p:tgtEl>
                                        <p:attrNameLst>
                                          <p:attrName>style.visibility</p:attrName>
                                        </p:attrNameLst>
                                      </p:cBhvr>
                                      <p:to>
                                        <p:strVal val="visible"/>
                                      </p:to>
                                    </p:set>
                                    <p:animEffect transition="in" filter="wipe(right)">
                                      <p:cBhvr>
                                        <p:cTn id="124" dur="500"/>
                                        <p:tgtEl>
                                          <p:spTgt spid="114706"/>
                                        </p:tgtEl>
                                      </p:cBhvr>
                                    </p:animEffect>
                                  </p:childTnLst>
                                </p:cTn>
                              </p:par>
                            </p:childTnLst>
                          </p:cTn>
                        </p:par>
                        <p:par>
                          <p:cTn id="125" fill="hold" nodeType="afterGroup">
                            <p:stCondLst>
                              <p:cond delay="500"/>
                            </p:stCondLst>
                            <p:childTnLst>
                              <p:par>
                                <p:cTn id="126" presetID="22" presetClass="entr" presetSubtype="4" fill="hold" grpId="0" nodeType="afterEffect">
                                  <p:stCondLst>
                                    <p:cond delay="0"/>
                                  </p:stCondLst>
                                  <p:childTnLst>
                                    <p:set>
                                      <p:cBhvr>
                                        <p:cTn id="127" dur="1" fill="hold">
                                          <p:stCondLst>
                                            <p:cond delay="0"/>
                                          </p:stCondLst>
                                        </p:cTn>
                                        <p:tgtEl>
                                          <p:spTgt spid="114707"/>
                                        </p:tgtEl>
                                        <p:attrNameLst>
                                          <p:attrName>style.visibility</p:attrName>
                                        </p:attrNameLst>
                                      </p:cBhvr>
                                      <p:to>
                                        <p:strVal val="visible"/>
                                      </p:to>
                                    </p:set>
                                    <p:animEffect transition="in" filter="wipe(down)">
                                      <p:cBhvr>
                                        <p:cTn id="128" dur="500"/>
                                        <p:tgtEl>
                                          <p:spTgt spid="114707"/>
                                        </p:tgtEl>
                                      </p:cBhvr>
                                    </p:animEffect>
                                  </p:childTnLst>
                                </p:cTn>
                              </p:par>
                            </p:childTnLst>
                          </p:cTn>
                        </p:par>
                        <p:par>
                          <p:cTn id="129" fill="hold" nodeType="afterGroup">
                            <p:stCondLst>
                              <p:cond delay="1000"/>
                            </p:stCondLst>
                            <p:childTnLst>
                              <p:par>
                                <p:cTn id="130" presetID="1" presetClass="entr" presetSubtype="0" fill="hold" nodeType="afterEffect">
                                  <p:stCondLst>
                                    <p:cond delay="0"/>
                                  </p:stCondLst>
                                  <p:childTnLst>
                                    <p:set>
                                      <p:cBhvr>
                                        <p:cTn id="131" dur="1" fill="hold">
                                          <p:stCondLst>
                                            <p:cond delay="499"/>
                                          </p:stCondLst>
                                        </p:cTn>
                                        <p:tgtEl>
                                          <p:spTgt spid="114727"/>
                                        </p:tgtEl>
                                        <p:attrNameLst>
                                          <p:attrName>style.visibility</p:attrName>
                                        </p:attrNameLst>
                                      </p:cBhvr>
                                      <p:to>
                                        <p:strVal val="visible"/>
                                      </p:to>
                                    </p:se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8" fill="hold" nodeType="clickEffect">
                                  <p:stCondLst>
                                    <p:cond delay="0"/>
                                  </p:stCondLst>
                                  <p:childTnLst>
                                    <p:set>
                                      <p:cBhvr>
                                        <p:cTn id="135" dur="1" fill="hold">
                                          <p:stCondLst>
                                            <p:cond delay="0"/>
                                          </p:stCondLst>
                                        </p:cTn>
                                        <p:tgtEl>
                                          <p:spTgt spid="114716"/>
                                        </p:tgtEl>
                                        <p:attrNameLst>
                                          <p:attrName>style.visibility</p:attrName>
                                        </p:attrNameLst>
                                      </p:cBhvr>
                                      <p:to>
                                        <p:strVal val="visible"/>
                                      </p:to>
                                    </p:set>
                                    <p:animEffect transition="in" filter="wipe(left)">
                                      <p:cBhvr>
                                        <p:cTn id="136" dur="500"/>
                                        <p:tgtEl>
                                          <p:spTgt spid="114716"/>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8" fill="hold" nodeType="clickEffect">
                                  <p:stCondLst>
                                    <p:cond delay="0"/>
                                  </p:stCondLst>
                                  <p:childTnLst>
                                    <p:set>
                                      <p:cBhvr>
                                        <p:cTn id="140" dur="1" fill="hold">
                                          <p:stCondLst>
                                            <p:cond delay="0"/>
                                          </p:stCondLst>
                                        </p:cTn>
                                        <p:tgtEl>
                                          <p:spTgt spid="114715"/>
                                        </p:tgtEl>
                                        <p:attrNameLst>
                                          <p:attrName>style.visibility</p:attrName>
                                        </p:attrNameLst>
                                      </p:cBhvr>
                                      <p:to>
                                        <p:strVal val="visible"/>
                                      </p:to>
                                    </p:set>
                                    <p:animEffect transition="in" filter="wipe(left)">
                                      <p:cBhvr>
                                        <p:cTn id="141" dur="500"/>
                                        <p:tgtEl>
                                          <p:spTgt spid="114715"/>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114717"/>
                                        </p:tgtEl>
                                        <p:attrNameLst>
                                          <p:attrName>style.visibility</p:attrName>
                                        </p:attrNameLst>
                                      </p:cBhvr>
                                      <p:to>
                                        <p:strVal val="visible"/>
                                      </p:to>
                                    </p:set>
                                    <p:animEffect transition="in" filter="wipe(left)">
                                      <p:cBhvr>
                                        <p:cTn id="146" dur="500"/>
                                        <p:tgtEl>
                                          <p:spTgt spid="114717"/>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8" fill="hold" nodeType="clickEffect">
                                  <p:stCondLst>
                                    <p:cond delay="0"/>
                                  </p:stCondLst>
                                  <p:childTnLst>
                                    <p:set>
                                      <p:cBhvr>
                                        <p:cTn id="150" dur="1" fill="hold">
                                          <p:stCondLst>
                                            <p:cond delay="0"/>
                                          </p:stCondLst>
                                        </p:cTn>
                                        <p:tgtEl>
                                          <p:spTgt spid="114722"/>
                                        </p:tgtEl>
                                        <p:attrNameLst>
                                          <p:attrName>style.visibility</p:attrName>
                                        </p:attrNameLst>
                                      </p:cBhvr>
                                      <p:to>
                                        <p:strVal val="visible"/>
                                      </p:to>
                                    </p:set>
                                    <p:animEffect transition="in" filter="wipe(left)">
                                      <p:cBhvr>
                                        <p:cTn id="151" dur="500"/>
                                        <p:tgtEl>
                                          <p:spTgt spid="114722"/>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8" fill="hold" nodeType="clickEffect">
                                  <p:stCondLst>
                                    <p:cond delay="0"/>
                                  </p:stCondLst>
                                  <p:childTnLst>
                                    <p:set>
                                      <p:cBhvr>
                                        <p:cTn id="155" dur="1" fill="hold">
                                          <p:stCondLst>
                                            <p:cond delay="0"/>
                                          </p:stCondLst>
                                        </p:cTn>
                                        <p:tgtEl>
                                          <p:spTgt spid="114723"/>
                                        </p:tgtEl>
                                        <p:attrNameLst>
                                          <p:attrName>style.visibility</p:attrName>
                                        </p:attrNameLst>
                                      </p:cBhvr>
                                      <p:to>
                                        <p:strVal val="visible"/>
                                      </p:to>
                                    </p:set>
                                    <p:animEffect transition="in" filter="wipe(left)">
                                      <p:cBhvr>
                                        <p:cTn id="156" dur="500"/>
                                        <p:tgtEl>
                                          <p:spTgt spid="114723"/>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2" presetClass="entr" presetSubtype="8" fill="hold" nodeType="clickEffect">
                                  <p:stCondLst>
                                    <p:cond delay="0"/>
                                  </p:stCondLst>
                                  <p:childTnLst>
                                    <p:set>
                                      <p:cBhvr>
                                        <p:cTn id="160" dur="1" fill="hold">
                                          <p:stCondLst>
                                            <p:cond delay="0"/>
                                          </p:stCondLst>
                                        </p:cTn>
                                        <p:tgtEl>
                                          <p:spTgt spid="114724"/>
                                        </p:tgtEl>
                                        <p:attrNameLst>
                                          <p:attrName>style.visibility</p:attrName>
                                        </p:attrNameLst>
                                      </p:cBhvr>
                                      <p:to>
                                        <p:strVal val="visible"/>
                                      </p:to>
                                    </p:set>
                                    <p:animEffect transition="in" filter="wipe(left)">
                                      <p:cBhvr>
                                        <p:cTn id="161" dur="500"/>
                                        <p:tgtEl>
                                          <p:spTgt spid="114724"/>
                                        </p:tgtEl>
                                      </p:cBhvr>
                                    </p:animEffec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8" fill="hold" nodeType="clickEffect">
                                  <p:stCondLst>
                                    <p:cond delay="0"/>
                                  </p:stCondLst>
                                  <p:childTnLst>
                                    <p:set>
                                      <p:cBhvr>
                                        <p:cTn id="165" dur="1" fill="hold">
                                          <p:stCondLst>
                                            <p:cond delay="0"/>
                                          </p:stCondLst>
                                        </p:cTn>
                                        <p:tgtEl>
                                          <p:spTgt spid="114733"/>
                                        </p:tgtEl>
                                        <p:attrNameLst>
                                          <p:attrName>style.visibility</p:attrName>
                                        </p:attrNameLst>
                                      </p:cBhvr>
                                      <p:to>
                                        <p:strVal val="visible"/>
                                      </p:to>
                                    </p:set>
                                    <p:animEffect transition="in" filter="wipe(left)">
                                      <p:cBhvr>
                                        <p:cTn id="166" dur="500"/>
                                        <p:tgtEl>
                                          <p:spTgt spid="114733"/>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2" presetClass="entr" presetSubtype="8" fill="hold" nodeType="clickEffect">
                                  <p:stCondLst>
                                    <p:cond delay="0"/>
                                  </p:stCondLst>
                                  <p:childTnLst>
                                    <p:set>
                                      <p:cBhvr>
                                        <p:cTn id="170" dur="1" fill="hold">
                                          <p:stCondLst>
                                            <p:cond delay="0"/>
                                          </p:stCondLst>
                                        </p:cTn>
                                        <p:tgtEl>
                                          <p:spTgt spid="114732"/>
                                        </p:tgtEl>
                                        <p:attrNameLst>
                                          <p:attrName>style.visibility</p:attrName>
                                        </p:attrNameLst>
                                      </p:cBhvr>
                                      <p:to>
                                        <p:strVal val="visible"/>
                                      </p:to>
                                    </p:set>
                                    <p:animEffect transition="in" filter="wipe(left)">
                                      <p:cBhvr>
                                        <p:cTn id="171" dur="500"/>
                                        <p:tgtEl>
                                          <p:spTgt spid="114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nimBg="1"/>
      <p:bldP spid="114694" grpId="0" autoUpdateAnimBg="0"/>
      <p:bldP spid="114701" grpId="0" autoUpdateAnimBg="0"/>
      <p:bldP spid="114702" grpId="0" autoUpdateAnimBg="0"/>
      <p:bldP spid="114703" grpId="0" animBg="1"/>
      <p:bldP spid="114704" grpId="0" autoUpdateAnimBg="0"/>
      <p:bldP spid="114705" grpId="0" animBg="1"/>
      <p:bldP spid="114706" grpId="0" animBg="1"/>
      <p:bldP spid="114707" grpId="0" animBg="1"/>
      <p:bldP spid="114708" grpId="0" animBg="1"/>
      <p:bldP spid="114709" grpId="0" animBg="1"/>
      <p:bldP spid="114712" grpId="0" animBg="1"/>
      <p:bldP spid="114713" grpId="0"/>
      <p:bldP spid="114714" grpId="0"/>
      <p:bldP spid="114717" grpId="0" autoUpdateAnimBg="0"/>
      <p:bldP spid="114718" grpId="0" animBg="1"/>
      <p:bldP spid="114719" grpId="0" animBg="1"/>
      <p:bldP spid="114720" grpId="0" autoUpdateAnimBg="0"/>
      <p:bldP spid="114721" grpId="0" autoUpdateAnimBg="0"/>
      <p:bldP spid="114728" grpId="0" autoUpdateAnimBg="0"/>
      <p:bldP spid="114729" grpId="0" autoUpdateAnimBg="0"/>
      <p:bldP spid="114730" grpId="0" autoUpdateAnimBg="0"/>
      <p:bldP spid="114731" grpId="0" animBg="1"/>
      <p:bldP spid="114734" grpId="0" animBg="1"/>
      <p:bldP spid="114735" grpId="0" animBg="1"/>
      <p:bldP spid="11473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714" name="Object 2"/>
          <p:cNvGraphicFramePr>
            <a:graphicFrameLocks/>
          </p:cNvGraphicFramePr>
          <p:nvPr/>
        </p:nvGraphicFramePr>
        <p:xfrm>
          <a:off x="884238" y="1584325"/>
          <a:ext cx="1522412" cy="582613"/>
        </p:xfrm>
        <a:graphic>
          <a:graphicData uri="http://schemas.openxmlformats.org/presentationml/2006/ole">
            <mc:AlternateContent xmlns:mc="http://schemas.openxmlformats.org/markup-compatibility/2006">
              <mc:Choice xmlns:v="urn:schemas-microsoft-com:vml" Requires="v">
                <p:oleObj spid="_x0000_s103441" name="Equation" r:id="rId3" imgW="1419349" imgH="476163" progId="Equation.3">
                  <p:embed/>
                </p:oleObj>
              </mc:Choice>
              <mc:Fallback>
                <p:oleObj name="Equation" r:id="rId3" imgW="1419349" imgH="476163" progId="Equation.3">
                  <p:embed/>
                  <p:pic>
                    <p:nvPicPr>
                      <p:cNvPr id="115714"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238" y="1584325"/>
                        <a:ext cx="152241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5715" name="Object 3"/>
          <p:cNvGraphicFramePr>
            <a:graphicFrameLocks/>
          </p:cNvGraphicFramePr>
          <p:nvPr/>
        </p:nvGraphicFramePr>
        <p:xfrm>
          <a:off x="919163" y="517525"/>
          <a:ext cx="1498600" cy="582613"/>
        </p:xfrm>
        <a:graphic>
          <a:graphicData uri="http://schemas.openxmlformats.org/presentationml/2006/ole">
            <mc:AlternateContent xmlns:mc="http://schemas.openxmlformats.org/markup-compatibility/2006">
              <mc:Choice xmlns:v="urn:schemas-microsoft-com:vml" Requires="v">
                <p:oleObj spid="_x0000_s103442" name="Equation" r:id="rId5" imgW="1390735" imgH="476163" progId="Equation.3">
                  <p:embed/>
                </p:oleObj>
              </mc:Choice>
              <mc:Fallback>
                <p:oleObj name="Equation" r:id="rId5" imgW="1390735" imgH="476163" progId="Equation.3">
                  <p:embed/>
                  <p:pic>
                    <p:nvPicPr>
                      <p:cNvPr id="115715"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163" y="517525"/>
                        <a:ext cx="1498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16" name="Text Box 4"/>
          <p:cNvSpPr txBox="1">
            <a:spLocks noChangeArrowheads="1"/>
          </p:cNvSpPr>
          <p:nvPr/>
        </p:nvSpPr>
        <p:spPr bwMode="auto">
          <a:xfrm>
            <a:off x="762000" y="2905125"/>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(1) </a:t>
            </a:r>
            <a:r>
              <a:rPr kumimoji="1" lang="en-US" altLang="zh-CN" sz="2400" b="1" i="1">
                <a:solidFill>
                  <a:srgbClr val="66FFFF"/>
                </a:solidFill>
                <a:latin typeface="Times New Roman" pitchFamily="18" charset="0"/>
              </a:rPr>
              <a:t>a</a:t>
            </a:r>
            <a:r>
              <a:rPr kumimoji="1" lang="en-US" altLang="zh-CN" sz="2400" b="1">
                <a:solidFill>
                  <a:srgbClr val="66FFFF"/>
                </a:solidFill>
                <a:latin typeface="Times New Roman" pitchFamily="18" charset="0"/>
              </a:rPr>
              <a:t> &gt;&gt; </a:t>
            </a:r>
            <a:r>
              <a:rPr kumimoji="1" lang="en-US" altLang="zh-CN" sz="2400" b="1" i="1">
                <a:solidFill>
                  <a:srgbClr val="66FFFF"/>
                </a:solidFill>
                <a:latin typeface="Times New Roman" pitchFamily="18" charset="0"/>
              </a:rPr>
              <a:t>L</a:t>
            </a:r>
            <a:r>
              <a:rPr kumimoji="1" lang="en-US" altLang="zh-CN" sz="2400" b="1" i="1">
                <a:solidFill>
                  <a:schemeClr val="bg1"/>
                </a:solidFill>
                <a:latin typeface="宋体" pitchFamily="2" charset="-122"/>
              </a:rPr>
              <a:t>  </a:t>
            </a:r>
            <a:r>
              <a:rPr kumimoji="1" lang="zh-CN" altLang="en-US" sz="2400" b="1">
                <a:solidFill>
                  <a:schemeClr val="bg1"/>
                </a:solidFill>
                <a:latin typeface="楷体_GB2312" pitchFamily="49" charset="-122"/>
                <a:ea typeface="楷体_GB2312" pitchFamily="49" charset="-122"/>
              </a:rPr>
              <a:t>杆可以看成点电荷</a:t>
            </a:r>
          </a:p>
        </p:txBody>
      </p:sp>
      <p:graphicFrame>
        <p:nvGraphicFramePr>
          <p:cNvPr id="115717" name="Object 5"/>
          <p:cNvGraphicFramePr>
            <a:graphicFrameLocks/>
          </p:cNvGraphicFramePr>
          <p:nvPr/>
        </p:nvGraphicFramePr>
        <p:xfrm>
          <a:off x="1346200" y="3706813"/>
          <a:ext cx="939800" cy="431800"/>
        </p:xfrm>
        <a:graphic>
          <a:graphicData uri="http://schemas.openxmlformats.org/presentationml/2006/ole">
            <mc:AlternateContent xmlns:mc="http://schemas.openxmlformats.org/markup-compatibility/2006">
              <mc:Choice xmlns:v="urn:schemas-microsoft-com:vml" Requires="v">
                <p:oleObj spid="_x0000_s103443" name="Equation" r:id="rId7" imgW="838166" imgH="323920" progId="Equation.3">
                  <p:embed/>
                </p:oleObj>
              </mc:Choice>
              <mc:Fallback>
                <p:oleObj name="Equation" r:id="rId7" imgW="838166" imgH="323920" progId="Equation.3">
                  <p:embed/>
                  <p:pic>
                    <p:nvPicPr>
                      <p:cNvPr id="115717"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6200" y="3706813"/>
                        <a:ext cx="939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18" name="Object 6"/>
          <p:cNvGraphicFramePr>
            <a:graphicFrameLocks/>
          </p:cNvGraphicFramePr>
          <p:nvPr/>
        </p:nvGraphicFramePr>
        <p:xfrm>
          <a:off x="3003550" y="3497263"/>
          <a:ext cx="1801813" cy="914400"/>
        </p:xfrm>
        <a:graphic>
          <a:graphicData uri="http://schemas.openxmlformats.org/presentationml/2006/ole">
            <mc:AlternateContent xmlns:mc="http://schemas.openxmlformats.org/markup-compatibility/2006">
              <mc:Choice xmlns:v="urn:schemas-microsoft-com:vml" Requires="v">
                <p:oleObj spid="_x0000_s103444" name="公式" r:id="rId9" imgW="1695499" imgH="809531" progId="Equation.3">
                  <p:embed/>
                </p:oleObj>
              </mc:Choice>
              <mc:Fallback>
                <p:oleObj name="公式" r:id="rId9" imgW="1695499" imgH="809531" progId="Equation.3">
                  <p:embed/>
                  <p:pic>
                    <p:nvPicPr>
                      <p:cNvPr id="115718" name="Object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3550" y="3497263"/>
                        <a:ext cx="18018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19" name="Object 7"/>
          <p:cNvGraphicFramePr>
            <a:graphicFrameLocks/>
          </p:cNvGraphicFramePr>
          <p:nvPr/>
        </p:nvGraphicFramePr>
        <p:xfrm>
          <a:off x="5364163" y="387350"/>
          <a:ext cx="3300412" cy="914400"/>
        </p:xfrm>
        <a:graphic>
          <a:graphicData uri="http://schemas.openxmlformats.org/presentationml/2006/ole">
            <mc:AlternateContent xmlns:mc="http://schemas.openxmlformats.org/markup-compatibility/2006">
              <mc:Choice xmlns:v="urn:schemas-microsoft-com:vml" Requires="v">
                <p:oleObj spid="_x0000_s103445" name="公式" r:id="rId11" imgW="3200419" imgH="809531" progId="Equation.3">
                  <p:embed/>
                </p:oleObj>
              </mc:Choice>
              <mc:Fallback>
                <p:oleObj name="公式" r:id="rId11" imgW="3200419" imgH="809531" progId="Equation.3">
                  <p:embed/>
                  <p:pic>
                    <p:nvPicPr>
                      <p:cNvPr id="115719" name="Object 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64163" y="387350"/>
                        <a:ext cx="33004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20" name="Object 8"/>
          <p:cNvGraphicFramePr>
            <a:graphicFrameLocks/>
          </p:cNvGraphicFramePr>
          <p:nvPr/>
        </p:nvGraphicFramePr>
        <p:xfrm>
          <a:off x="2400300" y="387350"/>
          <a:ext cx="2844800" cy="914400"/>
        </p:xfrm>
        <a:graphic>
          <a:graphicData uri="http://schemas.openxmlformats.org/presentationml/2006/ole">
            <mc:AlternateContent xmlns:mc="http://schemas.openxmlformats.org/markup-compatibility/2006">
              <mc:Choice xmlns:v="urn:schemas-microsoft-com:vml" Requires="v">
                <p:oleObj spid="_x0000_s103446" name="公式" r:id="rId13" imgW="2743139" imgH="809531" progId="Equation.3">
                  <p:embed/>
                </p:oleObj>
              </mc:Choice>
              <mc:Fallback>
                <p:oleObj name="公式" r:id="rId13" imgW="2743139" imgH="809531" progId="Equation.3">
                  <p:embed/>
                  <p:pic>
                    <p:nvPicPr>
                      <p:cNvPr id="115720" name="Object 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00300" y="387350"/>
                        <a:ext cx="2844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21" name="Object 9"/>
          <p:cNvGraphicFramePr>
            <a:graphicFrameLocks/>
          </p:cNvGraphicFramePr>
          <p:nvPr/>
        </p:nvGraphicFramePr>
        <p:xfrm>
          <a:off x="5364163" y="1449388"/>
          <a:ext cx="3403600" cy="914400"/>
        </p:xfrm>
        <a:graphic>
          <a:graphicData uri="http://schemas.openxmlformats.org/presentationml/2006/ole">
            <mc:AlternateContent xmlns:mc="http://schemas.openxmlformats.org/markup-compatibility/2006">
              <mc:Choice xmlns:v="urn:schemas-microsoft-com:vml" Requires="v">
                <p:oleObj spid="_x0000_s103447" name="公式" r:id="rId15" imgW="3295708" imgH="809531" progId="Equation.3">
                  <p:embed/>
                </p:oleObj>
              </mc:Choice>
              <mc:Fallback>
                <p:oleObj name="公式" r:id="rId15" imgW="3295708" imgH="809531" progId="Equation.3">
                  <p:embed/>
                  <p:pic>
                    <p:nvPicPr>
                      <p:cNvPr id="115721" name="Object 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64163" y="1449388"/>
                        <a:ext cx="3403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22" name="Object 10"/>
          <p:cNvGraphicFramePr>
            <a:graphicFrameLocks/>
          </p:cNvGraphicFramePr>
          <p:nvPr/>
        </p:nvGraphicFramePr>
        <p:xfrm>
          <a:off x="2493963" y="1449388"/>
          <a:ext cx="2792412" cy="914400"/>
        </p:xfrm>
        <a:graphic>
          <a:graphicData uri="http://schemas.openxmlformats.org/presentationml/2006/ole">
            <mc:AlternateContent xmlns:mc="http://schemas.openxmlformats.org/markup-compatibility/2006">
              <mc:Choice xmlns:v="urn:schemas-microsoft-com:vml" Requires="v">
                <p:oleObj spid="_x0000_s103448" name="公式" r:id="rId17" imgW="2686182" imgH="809531" progId="Equation.3">
                  <p:embed/>
                </p:oleObj>
              </mc:Choice>
              <mc:Fallback>
                <p:oleObj name="公式" r:id="rId17" imgW="2686182" imgH="809531" progId="Equation.3">
                  <p:embed/>
                  <p:pic>
                    <p:nvPicPr>
                      <p:cNvPr id="115722" name="Object 1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93963" y="1449388"/>
                        <a:ext cx="27924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5723" name="Rectangle 11"/>
          <p:cNvSpPr>
            <a:spLocks noChangeArrowheads="1"/>
          </p:cNvSpPr>
          <p:nvPr/>
        </p:nvSpPr>
        <p:spPr bwMode="auto">
          <a:xfrm>
            <a:off x="762000" y="2330450"/>
            <a:ext cx="1314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Times New Roman" pitchFamily="18" charset="0"/>
              </a:rPr>
              <a:t>讨论</a:t>
            </a:r>
          </a:p>
        </p:txBody>
      </p:sp>
      <p:sp>
        <p:nvSpPr>
          <p:cNvPr id="115724" name="Text Box 12"/>
          <p:cNvSpPr txBox="1">
            <a:spLocks noChangeArrowheads="1"/>
          </p:cNvSpPr>
          <p:nvPr/>
        </p:nvSpPr>
        <p:spPr bwMode="auto">
          <a:xfrm>
            <a:off x="784225" y="4411663"/>
            <a:ext cx="3902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无限长直导线</a:t>
            </a:r>
          </a:p>
        </p:txBody>
      </p:sp>
      <p:graphicFrame>
        <p:nvGraphicFramePr>
          <p:cNvPr id="115725" name="Object 13"/>
          <p:cNvGraphicFramePr>
            <a:graphicFrameLocks/>
          </p:cNvGraphicFramePr>
          <p:nvPr/>
        </p:nvGraphicFramePr>
        <p:xfrm>
          <a:off x="1354138" y="5286375"/>
          <a:ext cx="838200" cy="419100"/>
        </p:xfrm>
        <a:graphic>
          <a:graphicData uri="http://schemas.openxmlformats.org/presentationml/2006/ole">
            <mc:AlternateContent xmlns:mc="http://schemas.openxmlformats.org/markup-compatibility/2006">
              <mc:Choice xmlns:v="urn:schemas-microsoft-com:vml" Requires="v">
                <p:oleObj spid="_x0000_s103449" name="公式" r:id="rId19" imgW="733429" imgH="314203" progId="Equation.3">
                  <p:embed/>
                </p:oleObj>
              </mc:Choice>
              <mc:Fallback>
                <p:oleObj name="公式" r:id="rId19" imgW="733429" imgH="314203" progId="Equation.3">
                  <p:embed/>
                  <p:pic>
                    <p:nvPicPr>
                      <p:cNvPr id="115725" name="Object 1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54138" y="52863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5726" name="Object 14"/>
          <p:cNvGraphicFramePr>
            <a:graphicFrameLocks/>
          </p:cNvGraphicFramePr>
          <p:nvPr/>
        </p:nvGraphicFramePr>
        <p:xfrm>
          <a:off x="1346200" y="5816600"/>
          <a:ext cx="900113" cy="419100"/>
        </p:xfrm>
        <a:graphic>
          <a:graphicData uri="http://schemas.openxmlformats.org/presentationml/2006/ole">
            <mc:AlternateContent xmlns:mc="http://schemas.openxmlformats.org/markup-compatibility/2006">
              <mc:Choice xmlns:v="urn:schemas-microsoft-com:vml" Requires="v">
                <p:oleObj spid="_x0000_s103450" name="公式" r:id="rId21" imgW="800105" imgH="314203" progId="Equation.3">
                  <p:embed/>
                </p:oleObj>
              </mc:Choice>
              <mc:Fallback>
                <p:oleObj name="公式" r:id="rId21" imgW="800105" imgH="314203" progId="Equation.3">
                  <p:embed/>
                  <p:pic>
                    <p:nvPicPr>
                      <p:cNvPr id="115726" name="Object 14"/>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46200" y="5816600"/>
                        <a:ext cx="9001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5727" name="Object 15"/>
          <p:cNvGraphicFramePr>
            <a:graphicFrameLocks/>
          </p:cNvGraphicFramePr>
          <p:nvPr/>
        </p:nvGraphicFramePr>
        <p:xfrm>
          <a:off x="3424238" y="5653088"/>
          <a:ext cx="1700212" cy="914400"/>
        </p:xfrm>
        <a:graphic>
          <a:graphicData uri="http://schemas.openxmlformats.org/presentationml/2006/ole">
            <mc:AlternateContent xmlns:mc="http://schemas.openxmlformats.org/markup-compatibility/2006">
              <mc:Choice xmlns:v="urn:schemas-microsoft-com:vml" Requires="v">
                <p:oleObj spid="_x0000_s103451" name="公式" r:id="rId23" imgW="1600209" imgH="809531" progId="Equation.3">
                  <p:embed/>
                </p:oleObj>
              </mc:Choice>
              <mc:Fallback>
                <p:oleObj name="公式" r:id="rId23" imgW="1600209" imgH="809531" progId="Equation.3">
                  <p:embed/>
                  <p:pic>
                    <p:nvPicPr>
                      <p:cNvPr id="115727" name="Object 15"/>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24238" y="5653088"/>
                        <a:ext cx="17002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graphicFrame>
        <p:nvGraphicFramePr>
          <p:cNvPr id="115728" name="Object 16"/>
          <p:cNvGraphicFramePr>
            <a:graphicFrameLocks/>
          </p:cNvGraphicFramePr>
          <p:nvPr/>
        </p:nvGraphicFramePr>
        <p:xfrm>
          <a:off x="3489325" y="5178425"/>
          <a:ext cx="939800" cy="431800"/>
        </p:xfrm>
        <a:graphic>
          <a:graphicData uri="http://schemas.openxmlformats.org/presentationml/2006/ole">
            <mc:AlternateContent xmlns:mc="http://schemas.openxmlformats.org/markup-compatibility/2006">
              <mc:Choice xmlns:v="urn:schemas-microsoft-com:vml" Requires="v">
                <p:oleObj spid="_x0000_s103452" name="Equation" r:id="rId25" imgW="838166" imgH="323920" progId="Equation.3">
                  <p:embed/>
                </p:oleObj>
              </mc:Choice>
              <mc:Fallback>
                <p:oleObj name="Equation" r:id="rId25" imgW="838166" imgH="323920" progId="Equation.3">
                  <p:embed/>
                  <p:pic>
                    <p:nvPicPr>
                      <p:cNvPr id="115728" name="Object 16"/>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89325" y="5178425"/>
                        <a:ext cx="939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29" name="AutoShape 17"/>
          <p:cNvSpPr>
            <a:spLocks/>
          </p:cNvSpPr>
          <p:nvPr/>
        </p:nvSpPr>
        <p:spPr bwMode="auto">
          <a:xfrm>
            <a:off x="2339975" y="5340350"/>
            <a:ext cx="80963" cy="762000"/>
          </a:xfrm>
          <a:prstGeom prst="rightBrace">
            <a:avLst>
              <a:gd name="adj1" fmla="val 78431"/>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0" name="AutoShape 18"/>
          <p:cNvSpPr>
            <a:spLocks noChangeArrowheads="1"/>
          </p:cNvSpPr>
          <p:nvPr/>
        </p:nvSpPr>
        <p:spPr bwMode="auto">
          <a:xfrm>
            <a:off x="2590800" y="5573713"/>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1" name="AutoShape 19"/>
          <p:cNvSpPr>
            <a:spLocks noChangeArrowheads="1"/>
          </p:cNvSpPr>
          <p:nvPr/>
        </p:nvSpPr>
        <p:spPr bwMode="auto">
          <a:xfrm>
            <a:off x="433388" y="22764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2" name="AutoShape 20"/>
          <p:cNvSpPr>
            <a:spLocks/>
          </p:cNvSpPr>
          <p:nvPr/>
        </p:nvSpPr>
        <p:spPr bwMode="auto">
          <a:xfrm>
            <a:off x="3275013" y="5345113"/>
            <a:ext cx="73025" cy="792162"/>
          </a:xfrm>
          <a:prstGeom prst="leftBrace">
            <a:avLst>
              <a:gd name="adj1" fmla="val 90398"/>
              <a:gd name="adj2" fmla="val 50000"/>
            </a:avLst>
          </a:prstGeom>
          <a:noFill/>
          <a:ln w="28575">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5733" name="Group 21"/>
          <p:cNvGrpSpPr>
            <a:grpSpLocks/>
          </p:cNvGrpSpPr>
          <p:nvPr/>
        </p:nvGrpSpPr>
        <p:grpSpPr bwMode="auto">
          <a:xfrm>
            <a:off x="5165725" y="2924175"/>
            <a:ext cx="3505200" cy="3048000"/>
            <a:chOff x="3254" y="1842"/>
            <a:chExt cx="2208" cy="1920"/>
          </a:xfrm>
        </p:grpSpPr>
        <p:grpSp>
          <p:nvGrpSpPr>
            <p:cNvPr id="21526" name="Group 22"/>
            <p:cNvGrpSpPr>
              <a:grpSpLocks/>
            </p:cNvGrpSpPr>
            <p:nvPr/>
          </p:nvGrpSpPr>
          <p:grpSpPr bwMode="auto">
            <a:xfrm>
              <a:off x="4540" y="2658"/>
              <a:ext cx="228" cy="672"/>
              <a:chOff x="4646" y="1584"/>
              <a:chExt cx="228" cy="672"/>
            </a:xfrm>
          </p:grpSpPr>
          <p:sp>
            <p:nvSpPr>
              <p:cNvPr id="21556" name="Text Box 23"/>
              <p:cNvSpPr txBox="1">
                <a:spLocks noChangeArrowheads="1"/>
              </p:cNvSpPr>
              <p:nvPr/>
            </p:nvSpPr>
            <p:spPr bwMode="auto">
              <a:xfrm>
                <a:off x="4646" y="1818"/>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FFFF66"/>
                    </a:solidFill>
                    <a:latin typeface="Times New Roman" pitchFamily="18" charset="0"/>
                  </a:rPr>
                  <a:t>a</a:t>
                </a:r>
              </a:p>
            </p:txBody>
          </p:sp>
          <p:sp>
            <p:nvSpPr>
              <p:cNvPr id="21557" name="Line 24"/>
              <p:cNvSpPr>
                <a:spLocks noChangeShapeType="1"/>
              </p:cNvSpPr>
              <p:nvPr/>
            </p:nvSpPr>
            <p:spPr bwMode="auto">
              <a:xfrm>
                <a:off x="4656" y="1584"/>
                <a:ext cx="0" cy="672"/>
              </a:xfrm>
              <a:prstGeom prst="line">
                <a:avLst/>
              </a:prstGeom>
              <a:noFill/>
              <a:ln w="2857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1527" name="Rectangle 25"/>
            <p:cNvSpPr>
              <a:spLocks noChangeArrowheads="1"/>
            </p:cNvSpPr>
            <p:nvPr/>
          </p:nvSpPr>
          <p:spPr bwMode="auto">
            <a:xfrm>
              <a:off x="3590" y="3304"/>
              <a:ext cx="1488" cy="96"/>
            </a:xfrm>
            <a:prstGeom prst="rect">
              <a:avLst/>
            </a:prstGeom>
            <a:gradFill rotWithShape="0">
              <a:gsLst>
                <a:gs pos="0">
                  <a:srgbClr val="764776"/>
                </a:gs>
                <a:gs pos="50000">
                  <a:srgbClr val="FF99FF"/>
                </a:gs>
                <a:gs pos="100000">
                  <a:srgbClr val="76477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28" name="Text Box 26"/>
            <p:cNvSpPr txBox="1">
              <a:spLocks noChangeArrowheads="1"/>
            </p:cNvSpPr>
            <p:nvPr/>
          </p:nvSpPr>
          <p:spPr bwMode="auto">
            <a:xfrm>
              <a:off x="4204" y="2418"/>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grpSp>
          <p:nvGrpSpPr>
            <p:cNvPr id="21529" name="Group 27"/>
            <p:cNvGrpSpPr>
              <a:grpSpLocks/>
            </p:cNvGrpSpPr>
            <p:nvPr/>
          </p:nvGrpSpPr>
          <p:grpSpPr bwMode="auto">
            <a:xfrm>
              <a:off x="3254" y="1842"/>
              <a:ext cx="2208" cy="1920"/>
              <a:chOff x="2784" y="1008"/>
              <a:chExt cx="2208" cy="1920"/>
            </a:xfrm>
          </p:grpSpPr>
          <p:sp>
            <p:nvSpPr>
              <p:cNvPr id="21551" name="Line 28"/>
              <p:cNvSpPr>
                <a:spLocks noChangeShapeType="1"/>
              </p:cNvSpPr>
              <p:nvPr/>
            </p:nvSpPr>
            <p:spPr bwMode="auto">
              <a:xfrm flipV="1">
                <a:off x="4080" y="1104"/>
                <a:ext cx="0" cy="146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52" name="Line 29"/>
              <p:cNvSpPr>
                <a:spLocks noChangeShapeType="1"/>
              </p:cNvSpPr>
              <p:nvPr/>
            </p:nvSpPr>
            <p:spPr bwMode="auto">
              <a:xfrm>
                <a:off x="2784" y="2566"/>
                <a:ext cx="2208"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53" name="Text Box 30"/>
              <p:cNvSpPr txBox="1">
                <a:spLocks noChangeArrowheads="1"/>
              </p:cNvSpPr>
              <p:nvPr/>
            </p:nvSpPr>
            <p:spPr bwMode="auto">
              <a:xfrm>
                <a:off x="474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sp>
            <p:nvSpPr>
              <p:cNvPr id="21554" name="Text Box 31"/>
              <p:cNvSpPr txBox="1">
                <a:spLocks noChangeArrowheads="1"/>
              </p:cNvSpPr>
              <p:nvPr/>
            </p:nvSpPr>
            <p:spPr bwMode="auto">
              <a:xfrm>
                <a:off x="3696" y="1008"/>
                <a:ext cx="2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i="1">
                    <a:solidFill>
                      <a:schemeClr val="bg1"/>
                    </a:solidFill>
                    <a:latin typeface="Times New Roman" pitchFamily="18" charset="0"/>
                  </a:rPr>
                  <a:t>  </a:t>
                </a:r>
                <a:r>
                  <a:rPr kumimoji="1" lang="en-US" altLang="zh-CN" sz="2400" b="1" i="1">
                    <a:solidFill>
                      <a:schemeClr val="bg1"/>
                    </a:solidFill>
                    <a:latin typeface="Times New Roman" pitchFamily="18" charset="0"/>
                  </a:rPr>
                  <a:t>y</a:t>
                </a:r>
              </a:p>
            </p:txBody>
          </p:sp>
          <p:sp>
            <p:nvSpPr>
              <p:cNvPr id="21555" name="Text Box 32"/>
              <p:cNvSpPr txBox="1">
                <a:spLocks noChangeArrowheads="1"/>
              </p:cNvSpPr>
              <p:nvPr/>
            </p:nvSpPr>
            <p:spPr bwMode="auto">
              <a:xfrm>
                <a:off x="3974" y="259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grpSp>
        <p:sp>
          <p:nvSpPr>
            <p:cNvPr id="115745" name="Rectangle 33"/>
            <p:cNvSpPr>
              <a:spLocks noChangeArrowheads="1"/>
            </p:cNvSpPr>
            <p:nvPr/>
          </p:nvSpPr>
          <p:spPr bwMode="auto">
            <a:xfrm>
              <a:off x="4118" y="3307"/>
              <a:ext cx="50" cy="78"/>
            </a:xfrm>
            <a:prstGeom prst="rect">
              <a:avLst/>
            </a:prstGeom>
            <a:gradFill rotWithShape="1">
              <a:gsLst>
                <a:gs pos="0">
                  <a:schemeClr val="accent2">
                    <a:gamma/>
                    <a:shade val="57647"/>
                    <a:invGamma/>
                  </a:schemeClr>
                </a:gs>
                <a:gs pos="50000">
                  <a:schemeClr val="accent2"/>
                </a:gs>
                <a:gs pos="100000">
                  <a:schemeClr val="accent2">
                    <a:gamma/>
                    <a:shade val="57647"/>
                    <a:invGamma/>
                  </a:schemeClr>
                </a:gs>
              </a:gsLst>
              <a:lin ang="5400000" scaled="1"/>
            </a:gra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21531" name="Text Box 34"/>
            <p:cNvSpPr txBox="1">
              <a:spLocks noChangeArrowheads="1"/>
            </p:cNvSpPr>
            <p:nvPr/>
          </p:nvSpPr>
          <p:spPr bwMode="auto">
            <a:xfrm>
              <a:off x="4012" y="3346"/>
              <a:ext cx="4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a:solidFill>
                    <a:srgbClr val="00FF00"/>
                  </a:solidFill>
                  <a:latin typeface="Times New Roman" pitchFamily="18" charset="0"/>
                </a:rPr>
                <a:t>d</a:t>
              </a:r>
              <a:r>
                <a:rPr kumimoji="1" lang="en-US" altLang="zh-CN" sz="2800" i="1">
                  <a:solidFill>
                    <a:srgbClr val="00FF00"/>
                  </a:solidFill>
                  <a:latin typeface="Times New Roman" pitchFamily="18" charset="0"/>
                </a:rPr>
                <a:t>q</a:t>
              </a:r>
            </a:p>
          </p:txBody>
        </p:sp>
        <p:sp>
          <p:nvSpPr>
            <p:cNvPr id="21532" name="Line 35"/>
            <p:cNvSpPr>
              <a:spLocks noChangeShapeType="1"/>
            </p:cNvSpPr>
            <p:nvPr/>
          </p:nvSpPr>
          <p:spPr bwMode="auto">
            <a:xfrm flipV="1">
              <a:off x="4550" y="2226"/>
              <a:ext cx="240" cy="432"/>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3" name="Line 36"/>
            <p:cNvSpPr>
              <a:spLocks noChangeShapeType="1"/>
            </p:cNvSpPr>
            <p:nvPr/>
          </p:nvSpPr>
          <p:spPr bwMode="auto">
            <a:xfrm>
              <a:off x="4550" y="2226"/>
              <a:ext cx="240" cy="0"/>
            </a:xfrm>
            <a:prstGeom prst="line">
              <a:avLst/>
            </a:prstGeom>
            <a:noFill/>
            <a:ln w="9525">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4" name="Line 37"/>
            <p:cNvSpPr>
              <a:spLocks noChangeShapeType="1"/>
            </p:cNvSpPr>
            <p:nvPr/>
          </p:nvSpPr>
          <p:spPr bwMode="auto">
            <a:xfrm flipV="1">
              <a:off x="4550" y="2226"/>
              <a:ext cx="0" cy="432"/>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5" name="Line 38"/>
            <p:cNvSpPr>
              <a:spLocks noChangeShapeType="1"/>
            </p:cNvSpPr>
            <p:nvPr/>
          </p:nvSpPr>
          <p:spPr bwMode="auto">
            <a:xfrm>
              <a:off x="4550" y="2658"/>
              <a:ext cx="240" cy="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6" name="Line 39"/>
            <p:cNvSpPr>
              <a:spLocks noChangeShapeType="1"/>
            </p:cNvSpPr>
            <p:nvPr/>
          </p:nvSpPr>
          <p:spPr bwMode="auto">
            <a:xfrm>
              <a:off x="4790" y="2230"/>
              <a:ext cx="0" cy="432"/>
            </a:xfrm>
            <a:prstGeom prst="line">
              <a:avLst/>
            </a:prstGeom>
            <a:noFill/>
            <a:ln w="9525">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7" name="Line 40"/>
            <p:cNvSpPr>
              <a:spLocks noChangeShapeType="1"/>
            </p:cNvSpPr>
            <p:nvPr/>
          </p:nvSpPr>
          <p:spPr bwMode="auto">
            <a:xfrm flipV="1">
              <a:off x="4164" y="2634"/>
              <a:ext cx="384" cy="672"/>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8" name="Text Box 41"/>
            <p:cNvSpPr txBox="1">
              <a:spLocks noChangeArrowheads="1"/>
            </p:cNvSpPr>
            <p:nvPr/>
          </p:nvSpPr>
          <p:spPr bwMode="auto">
            <a:xfrm>
              <a:off x="4106" y="2826"/>
              <a:ext cx="3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66FFFF"/>
                  </a:solidFill>
                  <a:latin typeface="Times New Roman" pitchFamily="18" charset="0"/>
                </a:rPr>
                <a:t>r</a:t>
              </a:r>
            </a:p>
          </p:txBody>
        </p:sp>
        <p:sp>
          <p:nvSpPr>
            <p:cNvPr id="21539" name="Text Box 42"/>
            <p:cNvSpPr txBox="1">
              <a:spLocks noChangeArrowheads="1"/>
            </p:cNvSpPr>
            <p:nvPr/>
          </p:nvSpPr>
          <p:spPr bwMode="auto">
            <a:xfrm>
              <a:off x="4247" y="3024"/>
              <a:ext cx="2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i="1">
                  <a:solidFill>
                    <a:srgbClr val="66FFFF"/>
                  </a:solidFill>
                  <a:latin typeface="Times New Roman" pitchFamily="18" charset="0"/>
                  <a:sym typeface="Symbol" pitchFamily="18" charset="2"/>
                </a:rPr>
                <a:t></a:t>
              </a:r>
            </a:p>
          </p:txBody>
        </p:sp>
        <p:sp>
          <p:nvSpPr>
            <p:cNvPr id="21540" name="Line 43"/>
            <p:cNvSpPr>
              <a:spLocks noChangeShapeType="1"/>
            </p:cNvSpPr>
            <p:nvPr/>
          </p:nvSpPr>
          <p:spPr bwMode="auto">
            <a:xfrm flipV="1">
              <a:off x="3482" y="2625"/>
              <a:ext cx="1056" cy="753"/>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41" name="Line 44"/>
            <p:cNvSpPr>
              <a:spLocks noChangeShapeType="1"/>
            </p:cNvSpPr>
            <p:nvPr/>
          </p:nvSpPr>
          <p:spPr bwMode="auto">
            <a:xfrm>
              <a:off x="4550" y="2632"/>
              <a:ext cx="576" cy="768"/>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42" name="Text Box 45"/>
            <p:cNvSpPr txBox="1">
              <a:spLocks noChangeArrowheads="1"/>
            </p:cNvSpPr>
            <p:nvPr/>
          </p:nvSpPr>
          <p:spPr bwMode="auto">
            <a:xfrm>
              <a:off x="5069" y="3076"/>
              <a:ext cx="25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i="1">
                  <a:solidFill>
                    <a:srgbClr val="FF9933"/>
                  </a:solidFill>
                  <a:latin typeface="Times New Roman" pitchFamily="18" charset="0"/>
                  <a:sym typeface="Symbol" pitchFamily="18" charset="2"/>
                </a:rPr>
                <a:t></a:t>
              </a:r>
              <a:r>
                <a:rPr kumimoji="1" lang="en-US" altLang="zh-CN" sz="2000" baseline="-25000">
                  <a:solidFill>
                    <a:srgbClr val="FF9933"/>
                  </a:solidFill>
                  <a:latin typeface="Times New Roman" pitchFamily="18" charset="0"/>
                  <a:sym typeface="Symbol" pitchFamily="18" charset="2"/>
                </a:rPr>
                <a:t>2</a:t>
              </a:r>
              <a:endParaRPr kumimoji="1" lang="en-US" altLang="zh-CN" sz="2000">
                <a:solidFill>
                  <a:srgbClr val="FF9933"/>
                </a:solidFill>
                <a:latin typeface="Times New Roman" pitchFamily="18" charset="0"/>
              </a:endParaRPr>
            </a:p>
          </p:txBody>
        </p:sp>
        <p:sp>
          <p:nvSpPr>
            <p:cNvPr id="21543" name="Text Box 46"/>
            <p:cNvSpPr txBox="1">
              <a:spLocks noChangeArrowheads="1"/>
            </p:cNvSpPr>
            <p:nvPr/>
          </p:nvSpPr>
          <p:spPr bwMode="auto">
            <a:xfrm>
              <a:off x="3805" y="3027"/>
              <a:ext cx="2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i="1">
                  <a:solidFill>
                    <a:srgbClr val="FF9933"/>
                  </a:solidFill>
                  <a:latin typeface="Times New Roman" pitchFamily="18" charset="0"/>
                  <a:sym typeface="Symbol" pitchFamily="18" charset="2"/>
                </a:rPr>
                <a:t></a:t>
              </a:r>
              <a:r>
                <a:rPr kumimoji="1" lang="en-US" altLang="zh-CN" sz="2400" baseline="-25000">
                  <a:solidFill>
                    <a:srgbClr val="FF9933"/>
                  </a:solidFill>
                  <a:latin typeface="Times New Roman" pitchFamily="18" charset="0"/>
                  <a:sym typeface="Symbol" pitchFamily="18" charset="2"/>
                </a:rPr>
                <a:t>1</a:t>
              </a:r>
              <a:endParaRPr kumimoji="1" lang="en-US" altLang="zh-CN" sz="2400">
                <a:solidFill>
                  <a:srgbClr val="FF9933"/>
                </a:solidFill>
                <a:latin typeface="Times New Roman" pitchFamily="18" charset="0"/>
                <a:sym typeface="Symbol" pitchFamily="18" charset="2"/>
              </a:endParaRPr>
            </a:p>
          </p:txBody>
        </p:sp>
        <p:graphicFrame>
          <p:nvGraphicFramePr>
            <p:cNvPr id="21544" name="Object 47"/>
            <p:cNvGraphicFramePr>
              <a:graphicFrameLocks/>
            </p:cNvGraphicFramePr>
            <p:nvPr/>
          </p:nvGraphicFramePr>
          <p:xfrm>
            <a:off x="4694" y="1938"/>
            <a:ext cx="279" cy="224"/>
          </p:xfrm>
          <a:graphic>
            <a:graphicData uri="http://schemas.openxmlformats.org/presentationml/2006/ole">
              <mc:AlternateContent xmlns:mc="http://schemas.openxmlformats.org/markup-compatibility/2006">
                <mc:Choice xmlns:v="urn:schemas-microsoft-com:vml" Requires="v">
                  <p:oleObj spid="_x0000_s103453" name="Equation" r:id="rId27" imgW="342825" imgH="247529" progId="Equation.3">
                    <p:embed/>
                  </p:oleObj>
                </mc:Choice>
                <mc:Fallback>
                  <p:oleObj name="Equation" r:id="rId27" imgW="342825" imgH="247529" progId="Equation.3">
                    <p:embed/>
                    <p:pic>
                      <p:nvPicPr>
                        <p:cNvPr id="21544" name="Object 47"/>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94" y="1938"/>
                          <a:ext cx="279"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5" name="Object 48"/>
            <p:cNvGraphicFramePr>
              <a:graphicFrameLocks/>
            </p:cNvGraphicFramePr>
            <p:nvPr/>
          </p:nvGraphicFramePr>
          <p:xfrm>
            <a:off x="4870" y="2514"/>
            <a:ext cx="344" cy="271"/>
          </p:xfrm>
          <a:graphic>
            <a:graphicData uri="http://schemas.openxmlformats.org/presentationml/2006/ole">
              <mc:AlternateContent xmlns:mc="http://schemas.openxmlformats.org/markup-compatibility/2006">
                <mc:Choice xmlns:v="urn:schemas-microsoft-com:vml" Requires="v">
                  <p:oleObj spid="_x0000_s103454" name="Equation" r:id="rId29" imgW="438114" imgH="323920" progId="Equation.3">
                    <p:embed/>
                  </p:oleObj>
                </mc:Choice>
                <mc:Fallback>
                  <p:oleObj name="Equation" r:id="rId29" imgW="438114" imgH="323920" progId="Equation.3">
                    <p:embed/>
                    <p:pic>
                      <p:nvPicPr>
                        <p:cNvPr id="21545" name="Object 48"/>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70" y="2514"/>
                          <a:ext cx="344"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6" name="Object 49"/>
            <p:cNvGraphicFramePr>
              <a:graphicFrameLocks/>
            </p:cNvGraphicFramePr>
            <p:nvPr/>
          </p:nvGraphicFramePr>
          <p:xfrm>
            <a:off x="4124" y="2119"/>
            <a:ext cx="352" cy="296"/>
          </p:xfrm>
          <a:graphic>
            <a:graphicData uri="http://schemas.openxmlformats.org/presentationml/2006/ole">
              <mc:AlternateContent xmlns:mc="http://schemas.openxmlformats.org/markup-compatibility/2006">
                <mc:Choice xmlns:v="urn:schemas-microsoft-com:vml" Requires="v">
                  <p:oleObj spid="_x0000_s103455" name="Equation" r:id="rId31" imgW="457280" imgH="361981" progId="Equation.3">
                    <p:embed/>
                  </p:oleObj>
                </mc:Choice>
                <mc:Fallback>
                  <p:oleObj name="Equation" r:id="rId31" imgW="457280" imgH="361981" progId="Equation.3">
                    <p:embed/>
                    <p:pic>
                      <p:nvPicPr>
                        <p:cNvPr id="21546" name="Object 49"/>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124" y="2119"/>
                          <a:ext cx="352"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47" name="Oval 50"/>
            <p:cNvSpPr>
              <a:spLocks noChangeArrowheads="1"/>
            </p:cNvSpPr>
            <p:nvPr/>
          </p:nvSpPr>
          <p:spPr bwMode="auto">
            <a:xfrm>
              <a:off x="4524" y="2632"/>
              <a:ext cx="48" cy="48"/>
            </a:xfrm>
            <a:prstGeom prst="ellipse">
              <a:avLst/>
            </a:prstGeom>
            <a:solidFill>
              <a:srgbClr val="FF66FF"/>
            </a:solidFill>
            <a:ln w="9525">
              <a:solidFill>
                <a:srgbClr val="FF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48" name="Arc 51"/>
            <p:cNvSpPr>
              <a:spLocks/>
            </p:cNvSpPr>
            <p:nvPr/>
          </p:nvSpPr>
          <p:spPr bwMode="auto">
            <a:xfrm rot="-3021349">
              <a:off x="5015" y="3283"/>
              <a:ext cx="181" cy="204"/>
            </a:xfrm>
            <a:custGeom>
              <a:avLst/>
              <a:gdLst>
                <a:gd name="T0" fmla="*/ 0 w 21600"/>
                <a:gd name="T1" fmla="*/ 0 h 24405"/>
                <a:gd name="T2" fmla="*/ 0 w 21600"/>
                <a:gd name="T3" fmla="*/ 0 h 24405"/>
                <a:gd name="T4" fmla="*/ 0 w 21600"/>
                <a:gd name="T5" fmla="*/ 0 h 24405"/>
                <a:gd name="T6" fmla="*/ 0 60000 65536"/>
                <a:gd name="T7" fmla="*/ 0 60000 65536"/>
                <a:gd name="T8" fmla="*/ 0 60000 65536"/>
              </a:gdLst>
              <a:ahLst/>
              <a:cxnLst>
                <a:cxn ang="T6">
                  <a:pos x="T0" y="T1"/>
                </a:cxn>
                <a:cxn ang="T7">
                  <a:pos x="T2" y="T3"/>
                </a:cxn>
                <a:cxn ang="T8">
                  <a:pos x="T4" y="T5"/>
                </a:cxn>
              </a:cxnLst>
              <a:rect l="0" t="0" r="r" b="b"/>
              <a:pathLst>
                <a:path w="21600" h="24405" fill="none" extrusionOk="0">
                  <a:moveTo>
                    <a:pt x="15027" y="-1"/>
                  </a:moveTo>
                  <a:cubicBezTo>
                    <a:pt x="19228" y="4068"/>
                    <a:pt x="21600" y="9667"/>
                    <a:pt x="21600" y="15516"/>
                  </a:cubicBezTo>
                  <a:cubicBezTo>
                    <a:pt x="21600" y="18581"/>
                    <a:pt x="20947" y="21611"/>
                    <a:pt x="19686" y="24405"/>
                  </a:cubicBezTo>
                </a:path>
                <a:path w="21600" h="24405" stroke="0" extrusionOk="0">
                  <a:moveTo>
                    <a:pt x="15027" y="-1"/>
                  </a:moveTo>
                  <a:cubicBezTo>
                    <a:pt x="19228" y="4068"/>
                    <a:pt x="21600" y="9667"/>
                    <a:pt x="21600" y="15516"/>
                  </a:cubicBezTo>
                  <a:cubicBezTo>
                    <a:pt x="21600" y="18581"/>
                    <a:pt x="20947" y="21611"/>
                    <a:pt x="19686" y="24405"/>
                  </a:cubicBezTo>
                  <a:lnTo>
                    <a:pt x="0" y="15516"/>
                  </a:lnTo>
                  <a:lnTo>
                    <a:pt x="1502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49" name="Arc 52"/>
            <p:cNvSpPr>
              <a:spLocks/>
            </p:cNvSpPr>
            <p:nvPr/>
          </p:nvSpPr>
          <p:spPr bwMode="auto">
            <a:xfrm rot="-785760">
              <a:off x="3674" y="3176"/>
              <a:ext cx="181" cy="155"/>
            </a:xfrm>
            <a:custGeom>
              <a:avLst/>
              <a:gdLst>
                <a:gd name="T0" fmla="*/ 0 w 21600"/>
                <a:gd name="T1" fmla="*/ 0 h 18561"/>
                <a:gd name="T2" fmla="*/ 0 w 21600"/>
                <a:gd name="T3" fmla="*/ 0 h 18561"/>
                <a:gd name="T4" fmla="*/ 0 w 21600"/>
                <a:gd name="T5" fmla="*/ 0 h 18561"/>
                <a:gd name="T6" fmla="*/ 0 60000 65536"/>
                <a:gd name="T7" fmla="*/ 0 60000 65536"/>
                <a:gd name="T8" fmla="*/ 0 60000 65536"/>
              </a:gdLst>
              <a:ahLst/>
              <a:cxnLst>
                <a:cxn ang="T6">
                  <a:pos x="T0" y="T1"/>
                </a:cxn>
                <a:cxn ang="T7">
                  <a:pos x="T2" y="T3"/>
                </a:cxn>
                <a:cxn ang="T8">
                  <a:pos x="T4" y="T5"/>
                </a:cxn>
              </a:cxnLst>
              <a:rect l="0" t="0" r="r" b="b"/>
              <a:pathLst>
                <a:path w="21600" h="18561" fill="none" extrusionOk="0">
                  <a:moveTo>
                    <a:pt x="16097" y="-1"/>
                  </a:moveTo>
                  <a:cubicBezTo>
                    <a:pt x="19640" y="3960"/>
                    <a:pt x="21600" y="9088"/>
                    <a:pt x="21600" y="14403"/>
                  </a:cubicBezTo>
                  <a:cubicBezTo>
                    <a:pt x="21600" y="15798"/>
                    <a:pt x="21464" y="17191"/>
                    <a:pt x="21196" y="18561"/>
                  </a:cubicBezTo>
                </a:path>
                <a:path w="21600" h="18561" stroke="0" extrusionOk="0">
                  <a:moveTo>
                    <a:pt x="16097" y="-1"/>
                  </a:moveTo>
                  <a:cubicBezTo>
                    <a:pt x="19640" y="3960"/>
                    <a:pt x="21600" y="9088"/>
                    <a:pt x="21600" y="14403"/>
                  </a:cubicBezTo>
                  <a:cubicBezTo>
                    <a:pt x="21600" y="15798"/>
                    <a:pt x="21464" y="17191"/>
                    <a:pt x="21196" y="18561"/>
                  </a:cubicBezTo>
                  <a:lnTo>
                    <a:pt x="0" y="14403"/>
                  </a:lnTo>
                  <a:lnTo>
                    <a:pt x="1609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50" name="Arc 53"/>
            <p:cNvSpPr>
              <a:spLocks/>
            </p:cNvSpPr>
            <p:nvPr/>
          </p:nvSpPr>
          <p:spPr bwMode="auto">
            <a:xfrm rot="-1005612">
              <a:off x="4125" y="3197"/>
              <a:ext cx="181" cy="133"/>
            </a:xfrm>
            <a:custGeom>
              <a:avLst/>
              <a:gdLst>
                <a:gd name="T0" fmla="*/ 0 w 21600"/>
                <a:gd name="T1" fmla="*/ 0 h 16021"/>
                <a:gd name="T2" fmla="*/ 0 w 21600"/>
                <a:gd name="T3" fmla="*/ 0 h 16021"/>
                <a:gd name="T4" fmla="*/ 0 w 21600"/>
                <a:gd name="T5" fmla="*/ 0 h 16021"/>
                <a:gd name="T6" fmla="*/ 0 60000 65536"/>
                <a:gd name="T7" fmla="*/ 0 60000 65536"/>
                <a:gd name="T8" fmla="*/ 0 60000 65536"/>
              </a:gdLst>
              <a:ahLst/>
              <a:cxnLst>
                <a:cxn ang="T6">
                  <a:pos x="T0" y="T1"/>
                </a:cxn>
                <a:cxn ang="T7">
                  <a:pos x="T2" y="T3"/>
                </a:cxn>
                <a:cxn ang="T8">
                  <a:pos x="T4" y="T5"/>
                </a:cxn>
              </a:cxnLst>
              <a:rect l="0" t="0" r="r" b="b"/>
              <a:pathLst>
                <a:path w="21600" h="16021" fill="none" extrusionOk="0">
                  <a:moveTo>
                    <a:pt x="16097" y="-1"/>
                  </a:moveTo>
                  <a:cubicBezTo>
                    <a:pt x="19640" y="3960"/>
                    <a:pt x="21600" y="9088"/>
                    <a:pt x="21600" y="14403"/>
                  </a:cubicBezTo>
                  <a:cubicBezTo>
                    <a:pt x="21600" y="14942"/>
                    <a:pt x="21579" y="15482"/>
                    <a:pt x="21539" y="16021"/>
                  </a:cubicBezTo>
                </a:path>
                <a:path w="21600" h="16021" stroke="0" extrusionOk="0">
                  <a:moveTo>
                    <a:pt x="16097" y="-1"/>
                  </a:moveTo>
                  <a:cubicBezTo>
                    <a:pt x="19640" y="3960"/>
                    <a:pt x="21600" y="9088"/>
                    <a:pt x="21600" y="14403"/>
                  </a:cubicBezTo>
                  <a:cubicBezTo>
                    <a:pt x="21600" y="14942"/>
                    <a:pt x="21579" y="15482"/>
                    <a:pt x="21539" y="16021"/>
                  </a:cubicBezTo>
                  <a:lnTo>
                    <a:pt x="0" y="14403"/>
                  </a:lnTo>
                  <a:lnTo>
                    <a:pt x="1609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5715"/>
                                        </p:tgtEl>
                                        <p:attrNameLst>
                                          <p:attrName>style.visibility</p:attrName>
                                        </p:attrNameLst>
                                      </p:cBhvr>
                                      <p:to>
                                        <p:strVal val="visible"/>
                                      </p:to>
                                    </p:set>
                                    <p:animEffect transition="in" filter="wipe(left)">
                                      <p:cBhvr>
                                        <p:cTn id="7" dur="500"/>
                                        <p:tgtEl>
                                          <p:spTgt spid="1157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5720"/>
                                        </p:tgtEl>
                                        <p:attrNameLst>
                                          <p:attrName>style.visibility</p:attrName>
                                        </p:attrNameLst>
                                      </p:cBhvr>
                                      <p:to>
                                        <p:strVal val="visible"/>
                                      </p:to>
                                    </p:set>
                                    <p:animEffect transition="in" filter="wipe(left)">
                                      <p:cBhvr>
                                        <p:cTn id="12" dur="500"/>
                                        <p:tgtEl>
                                          <p:spTgt spid="1157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15719"/>
                                        </p:tgtEl>
                                        <p:attrNameLst>
                                          <p:attrName>style.visibility</p:attrName>
                                        </p:attrNameLst>
                                      </p:cBhvr>
                                      <p:to>
                                        <p:strVal val="visible"/>
                                      </p:to>
                                    </p:set>
                                    <p:animEffect transition="in" filter="wipe(left)">
                                      <p:cBhvr>
                                        <p:cTn id="17" dur="500"/>
                                        <p:tgtEl>
                                          <p:spTgt spid="1157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15714"/>
                                        </p:tgtEl>
                                        <p:attrNameLst>
                                          <p:attrName>style.visibility</p:attrName>
                                        </p:attrNameLst>
                                      </p:cBhvr>
                                      <p:to>
                                        <p:strVal val="visible"/>
                                      </p:to>
                                    </p:set>
                                    <p:animEffect transition="in" filter="wipe(left)">
                                      <p:cBhvr>
                                        <p:cTn id="22" dur="500"/>
                                        <p:tgtEl>
                                          <p:spTgt spid="1157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15722"/>
                                        </p:tgtEl>
                                        <p:attrNameLst>
                                          <p:attrName>style.visibility</p:attrName>
                                        </p:attrNameLst>
                                      </p:cBhvr>
                                      <p:to>
                                        <p:strVal val="visible"/>
                                      </p:to>
                                    </p:set>
                                    <p:animEffect transition="in" filter="wipe(left)">
                                      <p:cBhvr>
                                        <p:cTn id="27" dur="500"/>
                                        <p:tgtEl>
                                          <p:spTgt spid="11572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5721"/>
                                        </p:tgtEl>
                                        <p:attrNameLst>
                                          <p:attrName>style.visibility</p:attrName>
                                        </p:attrNameLst>
                                      </p:cBhvr>
                                      <p:to>
                                        <p:strVal val="visible"/>
                                      </p:to>
                                    </p:set>
                                    <p:animEffect transition="in" filter="wipe(left)">
                                      <p:cBhvr>
                                        <p:cTn id="32" dur="500"/>
                                        <p:tgtEl>
                                          <p:spTgt spid="11572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5731"/>
                                        </p:tgtEl>
                                        <p:attrNameLst>
                                          <p:attrName>style.visibility</p:attrName>
                                        </p:attrNameLst>
                                      </p:cBhvr>
                                      <p:to>
                                        <p:strVal val="visible"/>
                                      </p:to>
                                    </p:set>
                                    <p:animEffect transition="in" filter="dissolve">
                                      <p:cBhvr>
                                        <p:cTn id="37" dur="500"/>
                                        <p:tgtEl>
                                          <p:spTgt spid="11573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5723"/>
                                        </p:tgtEl>
                                        <p:attrNameLst>
                                          <p:attrName>style.visibility</p:attrName>
                                        </p:attrNameLst>
                                      </p:cBhvr>
                                      <p:to>
                                        <p:strVal val="visible"/>
                                      </p:to>
                                    </p:set>
                                    <p:animEffect transition="in" filter="wipe(left)">
                                      <p:cBhvr>
                                        <p:cTn id="42" dur="500"/>
                                        <p:tgtEl>
                                          <p:spTgt spid="11572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nodeType="clickEffect">
                                  <p:stCondLst>
                                    <p:cond delay="0"/>
                                  </p:stCondLst>
                                  <p:childTnLst>
                                    <p:set>
                                      <p:cBhvr>
                                        <p:cTn id="46" dur="1" fill="hold">
                                          <p:stCondLst>
                                            <p:cond delay="0"/>
                                          </p:stCondLst>
                                        </p:cTn>
                                        <p:tgtEl>
                                          <p:spTgt spid="115733"/>
                                        </p:tgtEl>
                                        <p:attrNameLst>
                                          <p:attrName>style.visibility</p:attrName>
                                        </p:attrNameLst>
                                      </p:cBhvr>
                                      <p:to>
                                        <p:strVal val="visible"/>
                                      </p:to>
                                    </p:set>
                                    <p:animEffect transition="in" filter="box(out)">
                                      <p:cBhvr>
                                        <p:cTn id="47" dur="500"/>
                                        <p:tgtEl>
                                          <p:spTgt spid="11573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5716"/>
                                        </p:tgtEl>
                                        <p:attrNameLst>
                                          <p:attrName>style.visibility</p:attrName>
                                        </p:attrNameLst>
                                      </p:cBhvr>
                                      <p:to>
                                        <p:strVal val="visible"/>
                                      </p:to>
                                    </p:set>
                                    <p:animEffect transition="in" filter="wipe(left)">
                                      <p:cBhvr>
                                        <p:cTn id="52" dur="500"/>
                                        <p:tgtEl>
                                          <p:spTgt spid="11571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15717"/>
                                        </p:tgtEl>
                                        <p:attrNameLst>
                                          <p:attrName>style.visibility</p:attrName>
                                        </p:attrNameLst>
                                      </p:cBhvr>
                                      <p:to>
                                        <p:strVal val="visible"/>
                                      </p:to>
                                    </p:set>
                                    <p:animEffect transition="in" filter="wipe(left)">
                                      <p:cBhvr>
                                        <p:cTn id="57" dur="500"/>
                                        <p:tgtEl>
                                          <p:spTgt spid="11571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15718"/>
                                        </p:tgtEl>
                                        <p:attrNameLst>
                                          <p:attrName>style.visibility</p:attrName>
                                        </p:attrNameLst>
                                      </p:cBhvr>
                                      <p:to>
                                        <p:strVal val="visible"/>
                                      </p:to>
                                    </p:set>
                                    <p:animEffect transition="in" filter="wipe(left)">
                                      <p:cBhvr>
                                        <p:cTn id="62" dur="500"/>
                                        <p:tgtEl>
                                          <p:spTgt spid="11571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15724"/>
                                        </p:tgtEl>
                                        <p:attrNameLst>
                                          <p:attrName>style.visibility</p:attrName>
                                        </p:attrNameLst>
                                      </p:cBhvr>
                                      <p:to>
                                        <p:strVal val="visible"/>
                                      </p:to>
                                    </p:set>
                                    <p:animEffect transition="in" filter="wipe(left)">
                                      <p:cBhvr>
                                        <p:cTn id="67" dur="500"/>
                                        <p:tgtEl>
                                          <p:spTgt spid="11572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15725"/>
                                        </p:tgtEl>
                                        <p:attrNameLst>
                                          <p:attrName>style.visibility</p:attrName>
                                        </p:attrNameLst>
                                      </p:cBhvr>
                                      <p:to>
                                        <p:strVal val="visible"/>
                                      </p:to>
                                    </p:set>
                                    <p:animEffect transition="in" filter="wipe(left)">
                                      <p:cBhvr>
                                        <p:cTn id="72" dur="500"/>
                                        <p:tgtEl>
                                          <p:spTgt spid="11572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15726"/>
                                        </p:tgtEl>
                                        <p:attrNameLst>
                                          <p:attrName>style.visibility</p:attrName>
                                        </p:attrNameLst>
                                      </p:cBhvr>
                                      <p:to>
                                        <p:strVal val="visible"/>
                                      </p:to>
                                    </p:set>
                                    <p:animEffect transition="in" filter="wipe(left)">
                                      <p:cBhvr>
                                        <p:cTn id="77" dur="500"/>
                                        <p:tgtEl>
                                          <p:spTgt spid="11572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115729"/>
                                        </p:tgtEl>
                                        <p:attrNameLst>
                                          <p:attrName>style.visibility</p:attrName>
                                        </p:attrNameLst>
                                      </p:cBhvr>
                                      <p:to>
                                        <p:strVal val="visible"/>
                                      </p:to>
                                    </p:set>
                                    <p:animEffect transition="in" filter="wipe(up)">
                                      <p:cBhvr>
                                        <p:cTn id="82" dur="500"/>
                                        <p:tgtEl>
                                          <p:spTgt spid="11572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15730"/>
                                        </p:tgtEl>
                                        <p:attrNameLst>
                                          <p:attrName>style.visibility</p:attrName>
                                        </p:attrNameLst>
                                      </p:cBhvr>
                                      <p:to>
                                        <p:strVal val="visible"/>
                                      </p:to>
                                    </p:set>
                                    <p:animEffect transition="in" filter="wipe(left)">
                                      <p:cBhvr>
                                        <p:cTn id="87" dur="500"/>
                                        <p:tgtEl>
                                          <p:spTgt spid="11573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115732"/>
                                        </p:tgtEl>
                                        <p:attrNameLst>
                                          <p:attrName>style.visibility</p:attrName>
                                        </p:attrNameLst>
                                      </p:cBhvr>
                                      <p:to>
                                        <p:strVal val="visible"/>
                                      </p:to>
                                    </p:set>
                                    <p:animEffect transition="in" filter="wipe(up)">
                                      <p:cBhvr>
                                        <p:cTn id="92" dur="500"/>
                                        <p:tgtEl>
                                          <p:spTgt spid="115732"/>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15728"/>
                                        </p:tgtEl>
                                        <p:attrNameLst>
                                          <p:attrName>style.visibility</p:attrName>
                                        </p:attrNameLst>
                                      </p:cBhvr>
                                      <p:to>
                                        <p:strVal val="visible"/>
                                      </p:to>
                                    </p:set>
                                    <p:animEffect transition="in" filter="wipe(left)">
                                      <p:cBhvr>
                                        <p:cTn id="97" dur="500"/>
                                        <p:tgtEl>
                                          <p:spTgt spid="115728"/>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115727"/>
                                        </p:tgtEl>
                                        <p:attrNameLst>
                                          <p:attrName>style.visibility</p:attrName>
                                        </p:attrNameLst>
                                      </p:cBhvr>
                                      <p:to>
                                        <p:strVal val="visible"/>
                                      </p:to>
                                    </p:set>
                                    <p:animEffect transition="in" filter="wipe(left)">
                                      <p:cBhvr>
                                        <p:cTn id="102" dur="500"/>
                                        <p:tgtEl>
                                          <p:spTgt spid="115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6" grpId="0" autoUpdateAnimBg="0"/>
      <p:bldP spid="115723" grpId="0" autoUpdateAnimBg="0"/>
      <p:bldP spid="115724" grpId="0" autoUpdateAnimBg="0"/>
      <p:bldP spid="115729" grpId="0" animBg="1"/>
      <p:bldP spid="115730" grpId="0" animBg="1"/>
      <p:bldP spid="115731" grpId="0" animBg="1"/>
      <p:bldP spid="1157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2"/>
          <p:cNvSpPr>
            <a:spLocks noChangeArrowheads="1"/>
          </p:cNvSpPr>
          <p:nvPr/>
        </p:nvSpPr>
        <p:spPr bwMode="auto">
          <a:xfrm>
            <a:off x="19050" y="115888"/>
            <a:ext cx="577691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rgbClr val="FFC000"/>
                </a:solidFill>
              </a:rPr>
              <a:t>补充例题（学习指导</a:t>
            </a:r>
            <a:r>
              <a:rPr lang="en-US" altLang="zh-CN" sz="2400" b="1">
                <a:solidFill>
                  <a:srgbClr val="FFC000"/>
                </a:solidFill>
              </a:rPr>
              <a:t>P151</a:t>
            </a:r>
            <a:r>
              <a:rPr lang="zh-CN" altLang="zh-CN" sz="2400" b="1">
                <a:solidFill>
                  <a:srgbClr val="FFC000"/>
                </a:solidFill>
              </a:rPr>
              <a:t>，</a:t>
            </a:r>
            <a:r>
              <a:rPr lang="en-US" altLang="zh-CN" sz="2400" b="1">
                <a:solidFill>
                  <a:srgbClr val="FFC000"/>
                </a:solidFill>
              </a:rPr>
              <a:t>8.1</a:t>
            </a:r>
            <a:r>
              <a:rPr lang="zh-CN" altLang="zh-CN" sz="2400" b="1">
                <a:solidFill>
                  <a:srgbClr val="FFC000"/>
                </a:solidFill>
              </a:rPr>
              <a:t>）</a:t>
            </a:r>
          </a:p>
          <a:p>
            <a:r>
              <a:rPr lang="zh-CN" altLang="zh-CN" sz="2400" b="1">
                <a:solidFill>
                  <a:schemeClr val="bg1"/>
                </a:solidFill>
              </a:rPr>
              <a:t>半径为</a:t>
            </a:r>
            <a:r>
              <a:rPr lang="en-US" altLang="zh-CN" sz="2400" b="1">
                <a:solidFill>
                  <a:schemeClr val="bg1"/>
                </a:solidFill>
              </a:rPr>
              <a:t>R</a:t>
            </a:r>
            <a:r>
              <a:rPr lang="zh-CN" altLang="zh-CN" sz="2400" b="1">
                <a:solidFill>
                  <a:schemeClr val="bg1"/>
                </a:solidFill>
              </a:rPr>
              <a:t>的均匀带电半球面，面电荷密度为σ。</a:t>
            </a:r>
          </a:p>
          <a:p>
            <a:r>
              <a:rPr lang="zh-CN" altLang="zh-CN" sz="2400" b="1">
                <a:solidFill>
                  <a:schemeClr val="bg1"/>
                </a:solidFill>
              </a:rPr>
              <a:t>求：该半球面球心处的场强。</a:t>
            </a:r>
          </a:p>
        </p:txBody>
      </p:sp>
      <p:pic>
        <p:nvPicPr>
          <p:cNvPr id="225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22225"/>
            <a:ext cx="3094037" cy="30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 y="2692400"/>
            <a:ext cx="9032875" cy="408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6262688"/>
            <a:ext cx="4725987"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36513"/>
            <a:ext cx="9023350" cy="478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3867150"/>
            <a:ext cx="3203575"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3" y="2717800"/>
            <a:ext cx="4192588" cy="414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2588" y="2717800"/>
            <a:ext cx="4951412" cy="414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6863" y="-9525"/>
            <a:ext cx="2663825"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17488" y="479425"/>
            <a:ext cx="777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例</a:t>
            </a:r>
            <a:endParaRPr kumimoji="1" lang="zh-CN" altLang="en-US" sz="2400" b="1">
              <a:solidFill>
                <a:srgbClr val="FFFF00"/>
              </a:solidFill>
              <a:latin typeface="仿宋_GB2312" pitchFamily="49" charset="-122"/>
              <a:ea typeface="仿宋_GB2312" pitchFamily="49" charset="-122"/>
            </a:endParaRPr>
          </a:p>
        </p:txBody>
      </p:sp>
      <p:sp>
        <p:nvSpPr>
          <p:cNvPr id="25603" name="Text Box 3"/>
          <p:cNvSpPr txBox="1">
            <a:spLocks noChangeArrowheads="1"/>
          </p:cNvSpPr>
          <p:nvPr/>
        </p:nvSpPr>
        <p:spPr bwMode="auto">
          <a:xfrm>
            <a:off x="252413" y="106203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graphicFrame>
        <p:nvGraphicFramePr>
          <p:cNvPr id="25604" name="Object 4"/>
          <p:cNvGraphicFramePr>
            <a:graphicFrameLocks/>
          </p:cNvGraphicFramePr>
          <p:nvPr/>
        </p:nvGraphicFramePr>
        <p:xfrm>
          <a:off x="900113" y="1108075"/>
          <a:ext cx="1169987" cy="431800"/>
        </p:xfrm>
        <a:graphic>
          <a:graphicData uri="http://schemas.openxmlformats.org/presentationml/2006/ole">
            <mc:AlternateContent xmlns:mc="http://schemas.openxmlformats.org/markup-compatibility/2006">
              <mc:Choice xmlns:v="urn:schemas-microsoft-com:vml" Requires="v">
                <p:oleObj spid="_x0000_s104466" name="Equation" r:id="rId3" imgW="1066806" imgH="323920" progId="Equation.3">
                  <p:embed/>
                </p:oleObj>
              </mc:Choice>
              <mc:Fallback>
                <p:oleObj name="Equation" r:id="rId3" imgW="1066806" imgH="323920" progId="Equation.3">
                  <p:embed/>
                  <p:pic>
                    <p:nvPicPr>
                      <p:cNvPr id="25604"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108075"/>
                        <a:ext cx="11699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5" name="Object 5"/>
          <p:cNvGraphicFramePr>
            <a:graphicFrameLocks/>
          </p:cNvGraphicFramePr>
          <p:nvPr/>
        </p:nvGraphicFramePr>
        <p:xfrm>
          <a:off x="2957513" y="1101725"/>
          <a:ext cx="1371600" cy="431800"/>
        </p:xfrm>
        <a:graphic>
          <a:graphicData uri="http://schemas.openxmlformats.org/presentationml/2006/ole">
            <mc:AlternateContent xmlns:mc="http://schemas.openxmlformats.org/markup-compatibility/2006">
              <mc:Choice xmlns:v="urn:schemas-microsoft-com:vml" Requires="v">
                <p:oleObj spid="_x0000_s104467" name="Equation" r:id="rId5" imgW="1266833" imgH="323920" progId="Equation.3">
                  <p:embed/>
                </p:oleObj>
              </mc:Choice>
              <mc:Fallback>
                <p:oleObj name="Equation" r:id="rId5" imgW="1266833" imgH="323920" progId="Equation.3">
                  <p:embed/>
                  <p:pic>
                    <p:nvPicPr>
                      <p:cNvPr id="25605"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7513" y="1101725"/>
                        <a:ext cx="1371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6" name="Text Box 6"/>
          <p:cNvSpPr txBox="1">
            <a:spLocks noChangeArrowheads="1"/>
          </p:cNvSpPr>
          <p:nvPr/>
        </p:nvSpPr>
        <p:spPr bwMode="auto">
          <a:xfrm>
            <a:off x="763588" y="1671638"/>
            <a:ext cx="3597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相对于</a:t>
            </a:r>
            <a:r>
              <a:rPr kumimoji="1" lang="en-US" altLang="zh-CN" sz="2400" b="1" i="1">
                <a:solidFill>
                  <a:srgbClr val="66FFFF"/>
                </a:solidFill>
                <a:latin typeface="Times New Roman" pitchFamily="18" charset="0"/>
              </a:rPr>
              <a:t>O</a:t>
            </a:r>
            <a:r>
              <a:rPr kumimoji="1" lang="zh-CN" altLang="en-US" sz="2400" b="1">
                <a:solidFill>
                  <a:schemeClr val="bg1"/>
                </a:solidFill>
                <a:latin typeface="宋体" pitchFamily="2" charset="-122"/>
              </a:rPr>
              <a:t>点的力矩</a:t>
            </a:r>
          </a:p>
        </p:txBody>
      </p:sp>
      <p:graphicFrame>
        <p:nvGraphicFramePr>
          <p:cNvPr id="25607" name="Object 7"/>
          <p:cNvGraphicFramePr>
            <a:graphicFrameLocks/>
          </p:cNvGraphicFramePr>
          <p:nvPr/>
        </p:nvGraphicFramePr>
        <p:xfrm>
          <a:off x="884238" y="2166938"/>
          <a:ext cx="4216400" cy="825500"/>
        </p:xfrm>
        <a:graphic>
          <a:graphicData uri="http://schemas.openxmlformats.org/presentationml/2006/ole">
            <mc:AlternateContent xmlns:mc="http://schemas.openxmlformats.org/markup-compatibility/2006">
              <mc:Choice xmlns:v="urn:schemas-microsoft-com:vml" Requires="v">
                <p:oleObj spid="_x0000_s104468" name="公式" r:id="rId7" imgW="4114709" imgH="723962" progId="Equation.3">
                  <p:embed/>
                </p:oleObj>
              </mc:Choice>
              <mc:Fallback>
                <p:oleObj name="公式" r:id="rId7" imgW="4114709" imgH="723962" progId="Equation.3">
                  <p:embed/>
                  <p:pic>
                    <p:nvPicPr>
                      <p:cNvPr id="25607"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238" y="2166938"/>
                        <a:ext cx="42164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8" name="Object 8"/>
          <p:cNvGraphicFramePr>
            <a:graphicFrameLocks/>
          </p:cNvGraphicFramePr>
          <p:nvPr/>
        </p:nvGraphicFramePr>
        <p:xfrm>
          <a:off x="1268413" y="3121025"/>
          <a:ext cx="1522412" cy="393700"/>
        </p:xfrm>
        <a:graphic>
          <a:graphicData uri="http://schemas.openxmlformats.org/presentationml/2006/ole">
            <mc:AlternateContent xmlns:mc="http://schemas.openxmlformats.org/markup-compatibility/2006">
              <mc:Choice xmlns:v="urn:schemas-microsoft-com:vml" Requires="v">
                <p:oleObj spid="_x0000_s104469" name="公式" r:id="rId9" imgW="1419349" imgH="285860" progId="Equation.3">
                  <p:embed/>
                </p:oleObj>
              </mc:Choice>
              <mc:Fallback>
                <p:oleObj name="公式" r:id="rId9" imgW="1419349" imgH="285860" progId="Equation.3">
                  <p:embed/>
                  <p:pic>
                    <p:nvPicPr>
                      <p:cNvPr id="25608" name="Object 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8413" y="3121025"/>
                        <a:ext cx="15224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9" name="Object 9"/>
          <p:cNvGraphicFramePr>
            <a:graphicFrameLocks/>
          </p:cNvGraphicFramePr>
          <p:nvPr/>
        </p:nvGraphicFramePr>
        <p:xfrm>
          <a:off x="896938" y="3706813"/>
          <a:ext cx="2767012" cy="444500"/>
        </p:xfrm>
        <a:graphic>
          <a:graphicData uri="http://schemas.openxmlformats.org/presentationml/2006/ole">
            <mc:AlternateContent xmlns:mc="http://schemas.openxmlformats.org/markup-compatibility/2006">
              <mc:Choice xmlns:v="urn:schemas-microsoft-com:vml" Requires="v">
                <p:oleObj spid="_x0000_s104470" name="Equation" r:id="rId11" imgW="2667016" imgH="342816" progId="Equation.3">
                  <p:embed/>
                </p:oleObj>
              </mc:Choice>
              <mc:Fallback>
                <p:oleObj name="Equation" r:id="rId11" imgW="2667016" imgH="342816" progId="Equation.3">
                  <p:embed/>
                  <p:pic>
                    <p:nvPicPr>
                      <p:cNvPr id="25609" name="Object 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6938" y="3706813"/>
                        <a:ext cx="276701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0" name="Text Box 10"/>
          <p:cNvSpPr txBox="1">
            <a:spLocks noChangeArrowheads="1"/>
          </p:cNvSpPr>
          <p:nvPr/>
        </p:nvSpPr>
        <p:spPr bwMode="auto">
          <a:xfrm>
            <a:off x="1187624" y="437348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(1)</a:t>
            </a:r>
          </a:p>
        </p:txBody>
      </p:sp>
      <p:sp>
        <p:nvSpPr>
          <p:cNvPr id="25611" name="Rectangle 11"/>
          <p:cNvSpPr>
            <a:spLocks noChangeArrowheads="1"/>
          </p:cNvSpPr>
          <p:nvPr/>
        </p:nvSpPr>
        <p:spPr bwMode="auto">
          <a:xfrm>
            <a:off x="3310112" y="4414763"/>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楷体_GB2312" pitchFamily="49" charset="-122"/>
                <a:ea typeface="楷体_GB2312" pitchFamily="49" charset="-122"/>
              </a:rPr>
              <a:t>力偶矩最大 </a:t>
            </a:r>
          </a:p>
        </p:txBody>
      </p:sp>
      <p:graphicFrame>
        <p:nvGraphicFramePr>
          <p:cNvPr id="25612" name="Object 12"/>
          <p:cNvGraphicFramePr>
            <a:graphicFrameLocks noChangeAspect="1"/>
          </p:cNvGraphicFramePr>
          <p:nvPr/>
        </p:nvGraphicFramePr>
        <p:xfrm>
          <a:off x="1898824" y="4221088"/>
          <a:ext cx="812800" cy="825500"/>
        </p:xfrm>
        <a:graphic>
          <a:graphicData uri="http://schemas.openxmlformats.org/presentationml/2006/ole">
            <mc:AlternateContent xmlns:mc="http://schemas.openxmlformats.org/markup-compatibility/2006">
              <mc:Choice xmlns:v="urn:schemas-microsoft-com:vml" Requires="v">
                <p:oleObj spid="_x0000_s104471" name="公式" r:id="rId13" imgW="704816" imgH="723962" progId="Equation.3">
                  <p:embed/>
                </p:oleObj>
              </mc:Choice>
              <mc:Fallback>
                <p:oleObj name="公式" r:id="rId13" imgW="704816" imgH="723962" progId="Equation.3">
                  <p:embed/>
                  <p:pic>
                    <p:nvPicPr>
                      <p:cNvPr id="25612"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98824" y="4221088"/>
                        <a:ext cx="8128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3" name="Rectangle 13"/>
          <p:cNvSpPr>
            <a:spLocks noChangeArrowheads="1"/>
          </p:cNvSpPr>
          <p:nvPr/>
        </p:nvSpPr>
        <p:spPr bwMode="auto">
          <a:xfrm>
            <a:off x="3273599" y="4987851"/>
            <a:ext cx="297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楷体_GB2312" pitchFamily="49" charset="-122"/>
                <a:ea typeface="楷体_GB2312" pitchFamily="49" charset="-122"/>
              </a:rPr>
              <a:t>力偶矩为零</a:t>
            </a:r>
            <a:r>
              <a:rPr kumimoji="1" lang="zh-CN" altLang="en-US" sz="2800" b="1">
                <a:solidFill>
                  <a:schemeClr val="bg1"/>
                </a:solidFill>
                <a:latin typeface="仿宋_GB2312" pitchFamily="49" charset="-122"/>
                <a:ea typeface="仿宋_GB2312" pitchFamily="49" charset="-122"/>
              </a:rPr>
              <a:t> </a:t>
            </a:r>
          </a:p>
        </p:txBody>
      </p:sp>
      <p:sp>
        <p:nvSpPr>
          <p:cNvPr id="25614" name="Text Box 14"/>
          <p:cNvSpPr txBox="1">
            <a:spLocks noChangeArrowheads="1"/>
          </p:cNvSpPr>
          <p:nvPr/>
        </p:nvSpPr>
        <p:spPr bwMode="auto">
          <a:xfrm>
            <a:off x="4883324" y="5052938"/>
            <a:ext cx="4054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a:t>
            </a:r>
            <a:r>
              <a:rPr kumimoji="1" lang="zh-CN" altLang="en-US" sz="2400" b="1">
                <a:solidFill>
                  <a:schemeClr val="bg1"/>
                </a:solidFill>
                <a:latin typeface="Times New Roman" pitchFamily="18" charset="0"/>
                <a:ea typeface="楷体_GB2312" pitchFamily="49" charset="-122"/>
              </a:rPr>
              <a:t>电偶极子处于稳定平衡</a:t>
            </a:r>
            <a:r>
              <a:rPr kumimoji="1" lang="en-US" altLang="zh-CN" sz="2400" b="1">
                <a:solidFill>
                  <a:schemeClr val="bg1"/>
                </a:solidFill>
                <a:latin typeface="Times New Roman" pitchFamily="18" charset="0"/>
                <a:ea typeface="楷体_GB2312" pitchFamily="49" charset="-122"/>
              </a:rPr>
              <a:t>)</a:t>
            </a:r>
          </a:p>
        </p:txBody>
      </p:sp>
      <p:graphicFrame>
        <p:nvGraphicFramePr>
          <p:cNvPr id="25615" name="Object 15"/>
          <p:cNvGraphicFramePr>
            <a:graphicFrameLocks noChangeAspect="1"/>
          </p:cNvGraphicFramePr>
          <p:nvPr/>
        </p:nvGraphicFramePr>
        <p:xfrm>
          <a:off x="1892474" y="5140251"/>
          <a:ext cx="781050" cy="317500"/>
        </p:xfrm>
        <a:graphic>
          <a:graphicData uri="http://schemas.openxmlformats.org/presentationml/2006/ole">
            <mc:AlternateContent xmlns:mc="http://schemas.openxmlformats.org/markup-compatibility/2006">
              <mc:Choice xmlns:v="urn:schemas-microsoft-com:vml" Requires="v">
                <p:oleObj spid="_x0000_s104472" name="Equation" r:id="rId15" imgW="657306" imgH="209468" progId="Equation.3">
                  <p:embed/>
                </p:oleObj>
              </mc:Choice>
              <mc:Fallback>
                <p:oleObj name="Equation" r:id="rId15" imgW="657306" imgH="209468" progId="Equation.3">
                  <p:embed/>
                  <p:pic>
                    <p:nvPicPr>
                      <p:cNvPr id="25615"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92474" y="5140251"/>
                        <a:ext cx="7810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6" name="Text Box 16"/>
          <p:cNvSpPr txBox="1">
            <a:spLocks noChangeArrowheads="1"/>
          </p:cNvSpPr>
          <p:nvPr/>
        </p:nvSpPr>
        <p:spPr bwMode="auto">
          <a:xfrm>
            <a:off x="1187624" y="5064051"/>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(2)</a:t>
            </a:r>
          </a:p>
        </p:txBody>
      </p:sp>
      <p:graphicFrame>
        <p:nvGraphicFramePr>
          <p:cNvPr id="25617" name="Object 17"/>
          <p:cNvGraphicFramePr>
            <a:graphicFrameLocks noChangeAspect="1"/>
          </p:cNvGraphicFramePr>
          <p:nvPr/>
        </p:nvGraphicFramePr>
        <p:xfrm>
          <a:off x="1892474" y="5689526"/>
          <a:ext cx="804863" cy="317500"/>
        </p:xfrm>
        <a:graphic>
          <a:graphicData uri="http://schemas.openxmlformats.org/presentationml/2006/ole">
            <mc:AlternateContent xmlns:mc="http://schemas.openxmlformats.org/markup-compatibility/2006">
              <mc:Choice xmlns:v="urn:schemas-microsoft-com:vml" Requires="v">
                <p:oleObj spid="_x0000_s104473" name="Equation" r:id="rId17" imgW="685920" imgH="209468" progId="Equation.3">
                  <p:embed/>
                </p:oleObj>
              </mc:Choice>
              <mc:Fallback>
                <p:oleObj name="Equation" r:id="rId17" imgW="685920" imgH="209468" progId="Equation.3">
                  <p:embed/>
                  <p:pic>
                    <p:nvPicPr>
                      <p:cNvPr id="25617"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92474" y="5689526"/>
                        <a:ext cx="8048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8" name="Text Box 18"/>
          <p:cNvSpPr txBox="1">
            <a:spLocks noChangeArrowheads="1"/>
          </p:cNvSpPr>
          <p:nvPr/>
        </p:nvSpPr>
        <p:spPr bwMode="auto">
          <a:xfrm>
            <a:off x="1187624" y="564983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(3)</a:t>
            </a:r>
          </a:p>
        </p:txBody>
      </p:sp>
      <p:sp>
        <p:nvSpPr>
          <p:cNvPr id="25619" name="Text Box 19"/>
          <p:cNvSpPr txBox="1">
            <a:spLocks noChangeArrowheads="1"/>
          </p:cNvSpPr>
          <p:nvPr/>
        </p:nvSpPr>
        <p:spPr bwMode="auto">
          <a:xfrm>
            <a:off x="3292649" y="5619676"/>
            <a:ext cx="2790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力偶矩为零 </a:t>
            </a:r>
            <a:endParaRPr kumimoji="1" lang="zh-CN" altLang="en-US" sz="2400">
              <a:solidFill>
                <a:schemeClr val="bg1"/>
              </a:solidFill>
              <a:latin typeface="楷体_GB2312" pitchFamily="49" charset="-122"/>
              <a:ea typeface="楷体_GB2312" pitchFamily="49" charset="-122"/>
            </a:endParaRPr>
          </a:p>
        </p:txBody>
      </p:sp>
      <p:sp>
        <p:nvSpPr>
          <p:cNvPr id="25620" name="Text Box 20"/>
          <p:cNvSpPr txBox="1">
            <a:spLocks noChangeArrowheads="1"/>
          </p:cNvSpPr>
          <p:nvPr/>
        </p:nvSpPr>
        <p:spPr bwMode="auto">
          <a:xfrm>
            <a:off x="5292725" y="5576888"/>
            <a:ext cx="4687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a:t>
            </a:r>
            <a:r>
              <a:rPr kumimoji="1" lang="zh-CN" altLang="en-US" sz="2400" b="1">
                <a:solidFill>
                  <a:schemeClr val="bg1"/>
                </a:solidFill>
                <a:latin typeface="Times New Roman" pitchFamily="18" charset="0"/>
                <a:ea typeface="楷体_GB2312" pitchFamily="49" charset="-122"/>
              </a:rPr>
              <a:t>电偶极子处于非稳定平衡</a:t>
            </a:r>
            <a:r>
              <a:rPr kumimoji="1" lang="en-US" altLang="zh-CN" sz="2400" b="1">
                <a:solidFill>
                  <a:schemeClr val="bg1"/>
                </a:solidFill>
                <a:latin typeface="Times New Roman" pitchFamily="18" charset="0"/>
                <a:ea typeface="楷体_GB2312" pitchFamily="49" charset="-122"/>
              </a:rPr>
              <a:t>)</a:t>
            </a:r>
            <a:endParaRPr kumimoji="1" lang="en-US" altLang="zh-CN" sz="2400">
              <a:solidFill>
                <a:schemeClr val="bg1"/>
              </a:solidFill>
              <a:latin typeface="Times New Roman" pitchFamily="18" charset="0"/>
              <a:ea typeface="楷体_GB2312" pitchFamily="49" charset="-122"/>
            </a:endParaRPr>
          </a:p>
        </p:txBody>
      </p:sp>
      <p:grpSp>
        <p:nvGrpSpPr>
          <p:cNvPr id="25621" name="Group 21"/>
          <p:cNvGrpSpPr>
            <a:grpSpLocks/>
          </p:cNvGrpSpPr>
          <p:nvPr/>
        </p:nvGrpSpPr>
        <p:grpSpPr bwMode="auto">
          <a:xfrm>
            <a:off x="5676900" y="1997075"/>
            <a:ext cx="2819400" cy="1905000"/>
            <a:chOff x="3408" y="768"/>
            <a:chExt cx="1776" cy="1200"/>
          </a:xfrm>
        </p:grpSpPr>
        <p:sp>
          <p:nvSpPr>
            <p:cNvPr id="25645" name="Line 22"/>
            <p:cNvSpPr>
              <a:spLocks noChangeShapeType="1"/>
            </p:cNvSpPr>
            <p:nvPr/>
          </p:nvSpPr>
          <p:spPr bwMode="auto">
            <a:xfrm>
              <a:off x="3408" y="768"/>
              <a:ext cx="1776" cy="0"/>
            </a:xfrm>
            <a:prstGeom prst="line">
              <a:avLst/>
            </a:prstGeom>
            <a:noFill/>
            <a:ln w="28575">
              <a:solidFill>
                <a:srgbClr val="CCFF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46" name="Line 23"/>
            <p:cNvSpPr>
              <a:spLocks noChangeShapeType="1"/>
            </p:cNvSpPr>
            <p:nvPr/>
          </p:nvSpPr>
          <p:spPr bwMode="auto">
            <a:xfrm>
              <a:off x="3408" y="1200"/>
              <a:ext cx="1776" cy="0"/>
            </a:xfrm>
            <a:prstGeom prst="line">
              <a:avLst/>
            </a:prstGeom>
            <a:noFill/>
            <a:ln w="28575">
              <a:solidFill>
                <a:srgbClr val="CCFF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47" name="Line 24"/>
            <p:cNvSpPr>
              <a:spLocks noChangeShapeType="1"/>
            </p:cNvSpPr>
            <p:nvPr/>
          </p:nvSpPr>
          <p:spPr bwMode="auto">
            <a:xfrm>
              <a:off x="3408" y="1584"/>
              <a:ext cx="1776" cy="0"/>
            </a:xfrm>
            <a:prstGeom prst="line">
              <a:avLst/>
            </a:prstGeom>
            <a:noFill/>
            <a:ln w="28575">
              <a:solidFill>
                <a:srgbClr val="CCFF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48" name="Line 25"/>
            <p:cNvSpPr>
              <a:spLocks noChangeShapeType="1"/>
            </p:cNvSpPr>
            <p:nvPr/>
          </p:nvSpPr>
          <p:spPr bwMode="auto">
            <a:xfrm>
              <a:off x="3408" y="1968"/>
              <a:ext cx="1776" cy="0"/>
            </a:xfrm>
            <a:prstGeom prst="line">
              <a:avLst/>
            </a:prstGeom>
            <a:noFill/>
            <a:ln w="28575">
              <a:solidFill>
                <a:srgbClr val="CCFF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25622" name="Object 26"/>
          <p:cNvGraphicFramePr>
            <a:graphicFrameLocks/>
          </p:cNvGraphicFramePr>
          <p:nvPr/>
        </p:nvGraphicFramePr>
        <p:xfrm>
          <a:off x="7899400" y="4054475"/>
          <a:ext cx="279400" cy="341313"/>
        </p:xfrm>
        <a:graphic>
          <a:graphicData uri="http://schemas.openxmlformats.org/presentationml/2006/ole">
            <mc:AlternateContent xmlns:mc="http://schemas.openxmlformats.org/markup-compatibility/2006">
              <mc:Choice xmlns:v="urn:schemas-microsoft-com:vml" Requires="v">
                <p:oleObj spid="_x0000_s104474" name="Equation" r:id="rId19" imgW="171412" imgH="238081" progId="Equation.3">
                  <p:embed/>
                </p:oleObj>
              </mc:Choice>
              <mc:Fallback>
                <p:oleObj name="Equation" r:id="rId19" imgW="171412" imgH="238081" progId="Equation.3">
                  <p:embed/>
                  <p:pic>
                    <p:nvPicPr>
                      <p:cNvPr id="25622" name="Object 2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99400" y="4054475"/>
                        <a:ext cx="279400"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623" name="Group 27"/>
          <p:cNvGrpSpPr>
            <a:grpSpLocks/>
          </p:cNvGrpSpPr>
          <p:nvPr/>
        </p:nvGrpSpPr>
        <p:grpSpPr bwMode="auto">
          <a:xfrm>
            <a:off x="6421438" y="2084388"/>
            <a:ext cx="1447800" cy="1741487"/>
            <a:chOff x="4045" y="823"/>
            <a:chExt cx="912" cy="1097"/>
          </a:xfrm>
        </p:grpSpPr>
        <p:sp>
          <p:nvSpPr>
            <p:cNvPr id="25639" name="Oval 28"/>
            <p:cNvSpPr>
              <a:spLocks noChangeArrowheads="1"/>
            </p:cNvSpPr>
            <p:nvPr/>
          </p:nvSpPr>
          <p:spPr bwMode="auto">
            <a:xfrm>
              <a:off x="4765" y="890"/>
              <a:ext cx="192" cy="192"/>
            </a:xfrm>
            <a:prstGeom prst="ellipse">
              <a:avLst/>
            </a:prstGeom>
            <a:gradFill rotWithShape="0">
              <a:gsLst>
                <a:gs pos="0">
                  <a:srgbClr val="FFCCFF"/>
                </a:gs>
                <a:gs pos="100000">
                  <a:srgbClr val="CC00CC"/>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0" name="Oval 29"/>
            <p:cNvSpPr>
              <a:spLocks noChangeArrowheads="1"/>
            </p:cNvSpPr>
            <p:nvPr/>
          </p:nvSpPr>
          <p:spPr bwMode="auto">
            <a:xfrm>
              <a:off x="4045" y="1680"/>
              <a:ext cx="192" cy="192"/>
            </a:xfrm>
            <a:prstGeom prst="ellipse">
              <a:avLst/>
            </a:prstGeom>
            <a:gradFill rotWithShape="0">
              <a:gsLst>
                <a:gs pos="0">
                  <a:srgbClr val="FFCCFF"/>
                </a:gs>
                <a:gs pos="100000">
                  <a:srgbClr val="CC00CC"/>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1" name="Line 30"/>
            <p:cNvSpPr>
              <a:spLocks noChangeShapeType="1"/>
            </p:cNvSpPr>
            <p:nvPr/>
          </p:nvSpPr>
          <p:spPr bwMode="auto">
            <a:xfrm flipV="1">
              <a:off x="4200" y="1045"/>
              <a:ext cx="576" cy="672"/>
            </a:xfrm>
            <a:prstGeom prst="line">
              <a:avLst/>
            </a:prstGeom>
            <a:noFill/>
            <a:ln w="28575">
              <a:solidFill>
                <a:srgbClr val="FF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5642" name="Object 31"/>
            <p:cNvGraphicFramePr>
              <a:graphicFrameLocks/>
            </p:cNvGraphicFramePr>
            <p:nvPr/>
          </p:nvGraphicFramePr>
          <p:xfrm>
            <a:off x="4256" y="1727"/>
            <a:ext cx="304" cy="193"/>
          </p:xfrm>
          <a:graphic>
            <a:graphicData uri="http://schemas.openxmlformats.org/presentationml/2006/ole">
              <mc:AlternateContent xmlns:mc="http://schemas.openxmlformats.org/markup-compatibility/2006">
                <mc:Choice xmlns:v="urn:schemas-microsoft-com:vml" Requires="v">
                  <p:oleObj spid="_x0000_s104475" name="Equation" r:id="rId21" imgW="380887" imgH="200021" progId="Equation.3">
                    <p:embed/>
                  </p:oleObj>
                </mc:Choice>
                <mc:Fallback>
                  <p:oleObj name="Equation" r:id="rId21" imgW="380887" imgH="200021" progId="Equation.3">
                    <p:embed/>
                    <p:pic>
                      <p:nvPicPr>
                        <p:cNvPr id="25642" name="Object 3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56" y="1727"/>
                          <a:ext cx="304"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43" name="Object 32"/>
            <p:cNvGraphicFramePr>
              <a:graphicFrameLocks/>
            </p:cNvGraphicFramePr>
            <p:nvPr/>
          </p:nvGraphicFramePr>
          <p:xfrm>
            <a:off x="4448" y="823"/>
            <a:ext cx="304" cy="209"/>
          </p:xfrm>
          <a:graphic>
            <a:graphicData uri="http://schemas.openxmlformats.org/presentationml/2006/ole">
              <mc:AlternateContent xmlns:mc="http://schemas.openxmlformats.org/markup-compatibility/2006">
                <mc:Choice xmlns:v="urn:schemas-microsoft-com:vml" Requires="v">
                  <p:oleObj spid="_x0000_s104476" name="Equation" r:id="rId23" imgW="380887" imgH="228634" progId="Equation.3">
                    <p:embed/>
                  </p:oleObj>
                </mc:Choice>
                <mc:Fallback>
                  <p:oleObj name="Equation" r:id="rId23" imgW="380887" imgH="228634" progId="Equation.3">
                    <p:embed/>
                    <p:pic>
                      <p:nvPicPr>
                        <p:cNvPr id="25643" name="Object 3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48" y="823"/>
                          <a:ext cx="304"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44" name="Object 33"/>
            <p:cNvGraphicFramePr>
              <a:graphicFrameLocks/>
            </p:cNvGraphicFramePr>
            <p:nvPr/>
          </p:nvGraphicFramePr>
          <p:xfrm>
            <a:off x="4328" y="1253"/>
            <a:ext cx="88" cy="199"/>
          </p:xfrm>
          <a:graphic>
            <a:graphicData uri="http://schemas.openxmlformats.org/presentationml/2006/ole">
              <mc:AlternateContent xmlns:mc="http://schemas.openxmlformats.org/markup-compatibility/2006">
                <mc:Choice xmlns:v="urn:schemas-microsoft-com:vml" Requires="v">
                  <p:oleObj spid="_x0000_s104477" name="Equation" r:id="rId25" imgW="38062" imgH="209468" progId="Equation.3">
                    <p:embed/>
                  </p:oleObj>
                </mc:Choice>
                <mc:Fallback>
                  <p:oleObj name="Equation" r:id="rId25" imgW="38062" imgH="209468" progId="Equation.3">
                    <p:embed/>
                    <p:pic>
                      <p:nvPicPr>
                        <p:cNvPr id="25644" name="Object 33"/>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328" y="1253"/>
                          <a:ext cx="88"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624" name="Line 34"/>
          <p:cNvSpPr>
            <a:spLocks noChangeShapeType="1"/>
          </p:cNvSpPr>
          <p:nvPr/>
        </p:nvSpPr>
        <p:spPr bwMode="auto">
          <a:xfrm flipH="1">
            <a:off x="5972175" y="3597275"/>
            <a:ext cx="457200" cy="0"/>
          </a:xfrm>
          <a:prstGeom prst="line">
            <a:avLst/>
          </a:prstGeom>
          <a:noFill/>
          <a:ln w="38100">
            <a:solidFill>
              <a:srgbClr val="66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5" name="Line 35"/>
          <p:cNvSpPr>
            <a:spLocks noChangeShapeType="1"/>
          </p:cNvSpPr>
          <p:nvPr/>
        </p:nvSpPr>
        <p:spPr bwMode="auto">
          <a:xfrm>
            <a:off x="7869238" y="2347913"/>
            <a:ext cx="457200" cy="0"/>
          </a:xfrm>
          <a:prstGeom prst="line">
            <a:avLst/>
          </a:prstGeom>
          <a:noFill/>
          <a:ln w="38100">
            <a:solidFill>
              <a:srgbClr val="66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5626" name="Object 36"/>
          <p:cNvGraphicFramePr>
            <a:graphicFrameLocks/>
          </p:cNvGraphicFramePr>
          <p:nvPr/>
        </p:nvGraphicFramePr>
        <p:xfrm>
          <a:off x="8343900" y="2149475"/>
          <a:ext cx="366713" cy="431800"/>
        </p:xfrm>
        <a:graphic>
          <a:graphicData uri="http://schemas.openxmlformats.org/presentationml/2006/ole">
            <mc:AlternateContent xmlns:mc="http://schemas.openxmlformats.org/markup-compatibility/2006">
              <mc:Choice xmlns:v="urn:schemas-microsoft-com:vml" Requires="v">
                <p:oleObj spid="_x0000_s104478" name="Equation" r:id="rId27" imgW="266702" imgH="323920" progId="Equation.3">
                  <p:embed/>
                </p:oleObj>
              </mc:Choice>
              <mc:Fallback>
                <p:oleObj name="Equation" r:id="rId27" imgW="266702" imgH="323920" progId="Equation.3">
                  <p:embed/>
                  <p:pic>
                    <p:nvPicPr>
                      <p:cNvPr id="25626" name="Object 36"/>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343900" y="2149475"/>
                        <a:ext cx="3667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7" name="Object 37"/>
          <p:cNvGraphicFramePr>
            <a:graphicFrameLocks/>
          </p:cNvGraphicFramePr>
          <p:nvPr/>
        </p:nvGraphicFramePr>
        <p:xfrm>
          <a:off x="5524500" y="3368675"/>
          <a:ext cx="366713" cy="430213"/>
        </p:xfrm>
        <a:graphic>
          <a:graphicData uri="http://schemas.openxmlformats.org/presentationml/2006/ole">
            <mc:AlternateContent xmlns:mc="http://schemas.openxmlformats.org/markup-compatibility/2006">
              <mc:Choice xmlns:v="urn:schemas-microsoft-com:vml" Requires="v">
                <p:oleObj spid="_x0000_s104479" name="Equation" r:id="rId29" imgW="266702" imgH="323920" progId="Equation.3">
                  <p:embed/>
                </p:oleObj>
              </mc:Choice>
              <mc:Fallback>
                <p:oleObj name="Equation" r:id="rId29" imgW="266702" imgH="323920" progId="Equation.3">
                  <p:embed/>
                  <p:pic>
                    <p:nvPicPr>
                      <p:cNvPr id="25627" name="Object 37"/>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524500" y="3368675"/>
                        <a:ext cx="366713"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8" name="Object 38"/>
          <p:cNvGraphicFramePr>
            <a:graphicFrameLocks/>
          </p:cNvGraphicFramePr>
          <p:nvPr/>
        </p:nvGraphicFramePr>
        <p:xfrm>
          <a:off x="7180263" y="2955925"/>
          <a:ext cx="230187" cy="279400"/>
        </p:xfrm>
        <a:graphic>
          <a:graphicData uri="http://schemas.openxmlformats.org/presentationml/2006/ole">
            <mc:AlternateContent xmlns:mc="http://schemas.openxmlformats.org/markup-compatibility/2006">
              <mc:Choice xmlns:v="urn:schemas-microsoft-com:vml" Requires="v">
                <p:oleObj spid="_x0000_s104480" name="公式" r:id="rId31" imgW="123903" imgH="171408" progId="Equation.3">
                  <p:embed/>
                </p:oleObj>
              </mc:Choice>
              <mc:Fallback>
                <p:oleObj name="公式" r:id="rId31" imgW="123903" imgH="171408" progId="Equation.3">
                  <p:embed/>
                  <p:pic>
                    <p:nvPicPr>
                      <p:cNvPr id="25628" name="Object 38"/>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180263" y="2955925"/>
                        <a:ext cx="230187"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29" name="Line 39"/>
          <p:cNvSpPr>
            <a:spLocks noChangeShapeType="1"/>
          </p:cNvSpPr>
          <p:nvPr/>
        </p:nvSpPr>
        <p:spPr bwMode="auto">
          <a:xfrm flipV="1">
            <a:off x="7335838" y="2946400"/>
            <a:ext cx="457200" cy="533400"/>
          </a:xfrm>
          <a:prstGeom prst="line">
            <a:avLst/>
          </a:prstGeom>
          <a:noFill/>
          <a:ln w="381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5630" name="Object 40"/>
          <p:cNvGraphicFramePr>
            <a:graphicFrameLocks/>
          </p:cNvGraphicFramePr>
          <p:nvPr/>
        </p:nvGraphicFramePr>
        <p:xfrm>
          <a:off x="7810500" y="2835275"/>
          <a:ext cx="279400" cy="341313"/>
        </p:xfrm>
        <a:graphic>
          <a:graphicData uri="http://schemas.openxmlformats.org/presentationml/2006/ole">
            <mc:AlternateContent xmlns:mc="http://schemas.openxmlformats.org/markup-compatibility/2006">
              <mc:Choice xmlns:v="urn:schemas-microsoft-com:vml" Requires="v">
                <p:oleObj spid="_x0000_s104481" name="Equation" r:id="rId33" imgW="171412" imgH="238081" progId="Equation.3">
                  <p:embed/>
                </p:oleObj>
              </mc:Choice>
              <mc:Fallback>
                <p:oleObj name="Equation" r:id="rId33" imgW="171412" imgH="238081" progId="Equation.3">
                  <p:embed/>
                  <p:pic>
                    <p:nvPicPr>
                      <p:cNvPr id="25630" name="Object 40"/>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810500" y="2835275"/>
                        <a:ext cx="279400"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31" name="Rectangle 41"/>
          <p:cNvSpPr>
            <a:spLocks noChangeArrowheads="1"/>
          </p:cNvSpPr>
          <p:nvPr/>
        </p:nvSpPr>
        <p:spPr bwMode="auto">
          <a:xfrm>
            <a:off x="784225" y="455613"/>
            <a:ext cx="5861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chemeClr val="bg1"/>
                </a:solidFill>
                <a:latin typeface="宋体" pitchFamily="2" charset="-122"/>
              </a:rPr>
              <a:t>求电偶极子在均匀电场中受到的力偶矩。</a:t>
            </a:r>
            <a:r>
              <a:rPr kumimoji="1" lang="zh-CN" altLang="en-US" sz="2400" b="1">
                <a:solidFill>
                  <a:schemeClr val="bg1"/>
                </a:solidFill>
                <a:latin typeface="仿宋_GB2312" pitchFamily="49" charset="-122"/>
                <a:ea typeface="仿宋_GB2312" pitchFamily="49" charset="-122"/>
              </a:rPr>
              <a:t> </a:t>
            </a:r>
          </a:p>
        </p:txBody>
      </p:sp>
      <p:sp>
        <p:nvSpPr>
          <p:cNvPr id="25632" name="Rectangle 42"/>
          <p:cNvSpPr>
            <a:spLocks noChangeArrowheads="1"/>
          </p:cNvSpPr>
          <p:nvPr/>
        </p:nvSpPr>
        <p:spPr bwMode="auto">
          <a:xfrm>
            <a:off x="355286" y="4225681"/>
            <a:ext cx="268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Times New Roman" pitchFamily="18" charset="0"/>
              </a:rPr>
              <a:t>讨论</a:t>
            </a:r>
          </a:p>
        </p:txBody>
      </p:sp>
      <p:grpSp>
        <p:nvGrpSpPr>
          <p:cNvPr id="25633" name="Group 43"/>
          <p:cNvGrpSpPr>
            <a:grpSpLocks/>
          </p:cNvGrpSpPr>
          <p:nvPr/>
        </p:nvGrpSpPr>
        <p:grpSpPr bwMode="auto">
          <a:xfrm>
            <a:off x="6915150" y="2492375"/>
            <a:ext cx="404813" cy="495300"/>
            <a:chOff x="4356" y="1080"/>
            <a:chExt cx="255" cy="312"/>
          </a:xfrm>
        </p:grpSpPr>
        <p:sp>
          <p:nvSpPr>
            <p:cNvPr id="25637" name="Oval 44"/>
            <p:cNvSpPr>
              <a:spLocks noChangeArrowheads="1"/>
            </p:cNvSpPr>
            <p:nvPr/>
          </p:nvSpPr>
          <p:spPr bwMode="auto">
            <a:xfrm>
              <a:off x="4476" y="1344"/>
              <a:ext cx="48" cy="48"/>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38" name="Rectangle 45"/>
            <p:cNvSpPr>
              <a:spLocks noChangeArrowheads="1"/>
            </p:cNvSpPr>
            <p:nvPr/>
          </p:nvSpPr>
          <p:spPr bwMode="auto">
            <a:xfrm>
              <a:off x="4356" y="108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400" b="1" i="1">
                  <a:solidFill>
                    <a:srgbClr val="66FFFF"/>
                  </a:solidFill>
                  <a:latin typeface="Times New Roman" pitchFamily="18" charset="0"/>
                </a:rPr>
                <a:t>O</a:t>
              </a:r>
            </a:p>
          </p:txBody>
        </p:sp>
      </p:grpSp>
      <p:sp>
        <p:nvSpPr>
          <p:cNvPr id="25634" name="AutoShape 46"/>
          <p:cNvSpPr>
            <a:spLocks noChangeArrowheads="1"/>
          </p:cNvSpPr>
          <p:nvPr/>
        </p:nvSpPr>
        <p:spPr bwMode="auto">
          <a:xfrm>
            <a:off x="23499" y="4192344"/>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35" name="Arc 47"/>
          <p:cNvSpPr>
            <a:spLocks/>
          </p:cNvSpPr>
          <p:nvPr/>
        </p:nvSpPr>
        <p:spPr bwMode="auto">
          <a:xfrm rot="-2464591">
            <a:off x="6843713" y="3157538"/>
            <a:ext cx="301625" cy="193675"/>
          </a:xfrm>
          <a:custGeom>
            <a:avLst/>
            <a:gdLst>
              <a:gd name="T0" fmla="*/ 2147483647 w 21600"/>
              <a:gd name="T1" fmla="*/ 2147483647 h 14491"/>
              <a:gd name="T2" fmla="*/ 2147483647 w 21600"/>
              <a:gd name="T3" fmla="*/ 2147483647 h 14491"/>
              <a:gd name="T4" fmla="*/ 0 w 21600"/>
              <a:gd name="T5" fmla="*/ 0 h 14491"/>
              <a:gd name="T6" fmla="*/ 0 60000 65536"/>
              <a:gd name="T7" fmla="*/ 0 60000 65536"/>
              <a:gd name="T8" fmla="*/ 0 60000 65536"/>
            </a:gdLst>
            <a:ahLst/>
            <a:cxnLst>
              <a:cxn ang="T6">
                <a:pos x="T0" y="T1"/>
              </a:cxn>
              <a:cxn ang="T7">
                <a:pos x="T2" y="T3"/>
              </a:cxn>
              <a:cxn ang="T8">
                <a:pos x="T4" y="T5"/>
              </a:cxn>
            </a:cxnLst>
            <a:rect l="0" t="0" r="r" b="b"/>
            <a:pathLst>
              <a:path w="21600" h="14491" fill="none" extrusionOk="0">
                <a:moveTo>
                  <a:pt x="21599" y="115"/>
                </a:moveTo>
                <a:cubicBezTo>
                  <a:pt x="21571" y="5431"/>
                  <a:pt x="19583" y="10549"/>
                  <a:pt x="16017" y="14490"/>
                </a:cubicBezTo>
              </a:path>
              <a:path w="21600" h="14491" stroke="0" extrusionOk="0">
                <a:moveTo>
                  <a:pt x="21599" y="115"/>
                </a:moveTo>
                <a:cubicBezTo>
                  <a:pt x="21571" y="5431"/>
                  <a:pt x="19583" y="10549"/>
                  <a:pt x="16017" y="14490"/>
                </a:cubicBezTo>
                <a:lnTo>
                  <a:pt x="0" y="0"/>
                </a:lnTo>
                <a:lnTo>
                  <a:pt x="21599" y="115"/>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36" name="TextBox 47"/>
          <p:cNvSpPr txBox="1">
            <a:spLocks noChangeArrowheads="1"/>
          </p:cNvSpPr>
          <p:nvPr/>
        </p:nvSpPr>
        <p:spPr bwMode="auto">
          <a:xfrm>
            <a:off x="23813" y="1588"/>
            <a:ext cx="3341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a:solidFill>
                  <a:srgbClr val="FFC000"/>
                </a:solidFill>
              </a:rPr>
              <a:t>书中例题</a:t>
            </a:r>
            <a:r>
              <a:rPr lang="en-US" altLang="zh-CN" sz="2400" b="1">
                <a:solidFill>
                  <a:srgbClr val="FFC000"/>
                </a:solidFill>
              </a:rPr>
              <a:t>8.7</a:t>
            </a:r>
            <a:r>
              <a:rPr lang="zh-CN" altLang="zh-CN" sz="2400" b="1">
                <a:solidFill>
                  <a:srgbClr val="FFC000"/>
                </a:solidFill>
              </a:rPr>
              <a:t>（</a:t>
            </a:r>
            <a:r>
              <a:rPr lang="en-US" altLang="zh-CN" sz="2400" b="1">
                <a:solidFill>
                  <a:srgbClr val="FFC000"/>
                </a:solidFill>
              </a:rPr>
              <a:t>p. 294</a:t>
            </a:r>
            <a:r>
              <a:rPr lang="zh-CN" altLang="zh-CN" sz="2400" b="1">
                <a:solidFill>
                  <a:srgbClr val="FFC000"/>
                </a:solidFill>
              </a:rPr>
              <a:t>）</a:t>
            </a:r>
            <a:endParaRPr lang="zh-CN" altLang="en-US" sz="2400" b="1">
              <a:solidFill>
                <a:srgbClr val="FFC000"/>
              </a:solidFill>
            </a:endParaRPr>
          </a:p>
        </p:txBody>
      </p:sp>
      <p:sp>
        <p:nvSpPr>
          <p:cNvPr id="2" name="矩形 1"/>
          <p:cNvSpPr/>
          <p:nvPr/>
        </p:nvSpPr>
        <p:spPr>
          <a:xfrm>
            <a:off x="381659" y="6237312"/>
            <a:ext cx="3180679" cy="400110"/>
          </a:xfrm>
          <a:prstGeom prst="rect">
            <a:avLst/>
          </a:prstGeom>
        </p:spPr>
        <p:txBody>
          <a:bodyPr wrap="none">
            <a:spAutoFit/>
          </a:bodyPr>
          <a:lstStyle/>
          <a:p>
            <a:r>
              <a:rPr lang="zh-CN" altLang="zh-CN" sz="2000" b="1" dirty="0">
                <a:solidFill>
                  <a:srgbClr val="FFC000"/>
                </a:solidFill>
              </a:rPr>
              <a:t>作业：</a:t>
            </a:r>
            <a:r>
              <a:rPr lang="en-US" altLang="zh-CN" sz="2000" b="1" dirty="0">
                <a:solidFill>
                  <a:srgbClr val="FFC000"/>
                </a:solidFill>
              </a:rPr>
              <a:t>8.4,   8.5</a:t>
            </a:r>
            <a:r>
              <a:rPr lang="zh-CN" altLang="zh-CN" sz="2000" b="1" dirty="0">
                <a:solidFill>
                  <a:srgbClr val="FFC000"/>
                </a:solidFill>
              </a:rPr>
              <a:t>，</a:t>
            </a:r>
            <a:r>
              <a:rPr lang="en-US" altLang="zh-CN" sz="2000" b="1" dirty="0">
                <a:solidFill>
                  <a:srgbClr val="FFC000"/>
                </a:solidFill>
              </a:rPr>
              <a:t>8.6</a:t>
            </a:r>
            <a:r>
              <a:rPr lang="zh-CN" altLang="zh-CN" sz="2000" b="1" dirty="0">
                <a:solidFill>
                  <a:srgbClr val="FFC000"/>
                </a:solidFill>
              </a:rPr>
              <a:t>，</a:t>
            </a:r>
            <a:r>
              <a:rPr lang="en-US" altLang="zh-CN" sz="2000" b="1" dirty="0">
                <a:solidFill>
                  <a:srgbClr val="FFC000"/>
                </a:solidFill>
              </a:rPr>
              <a:t>8.7</a:t>
            </a:r>
          </a:p>
        </p:txBody>
      </p:sp>
    </p:spTree>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682625" y="1873250"/>
            <a:ext cx="4535488"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1938" indent="-261938"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15000"/>
              </a:lnSpc>
              <a:buClr>
                <a:srgbClr val="66FF33"/>
              </a:buClr>
              <a:buSzPct val="80000"/>
              <a:buFont typeface="Wingdings" pitchFamily="2" charset="2"/>
              <a:buChar char="l"/>
            </a:pPr>
            <a:r>
              <a:rPr kumimoji="1" lang="zh-CN" altLang="en-US" sz="2400" b="1">
                <a:solidFill>
                  <a:schemeClr val="bg1"/>
                </a:solidFill>
                <a:latin typeface="Times New Roman" pitchFamily="18" charset="0"/>
              </a:rPr>
              <a:t>场强方向沿电力线</a:t>
            </a:r>
            <a:r>
              <a:rPr kumimoji="1" lang="zh-CN" altLang="en-US" sz="2400" b="1">
                <a:solidFill>
                  <a:srgbClr val="66FFFF"/>
                </a:solidFill>
                <a:latin typeface="Times New Roman" pitchFamily="18" charset="0"/>
              </a:rPr>
              <a:t>切线方向，</a:t>
            </a:r>
          </a:p>
          <a:p>
            <a:pPr eaLnBrk="1" hangingPunct="1">
              <a:lnSpc>
                <a:spcPct val="115000"/>
              </a:lnSpc>
              <a:buClr>
                <a:srgbClr val="66FF33"/>
              </a:buClr>
              <a:buSzPct val="80000"/>
              <a:buFont typeface="Wingdings" pitchFamily="2" charset="2"/>
              <a:buNone/>
            </a:pPr>
            <a:r>
              <a:rPr kumimoji="1" lang="zh-CN" altLang="en-US" sz="2400" b="1">
                <a:solidFill>
                  <a:schemeClr val="bg1"/>
                </a:solidFill>
                <a:latin typeface="Times New Roman" pitchFamily="18" charset="0"/>
              </a:rPr>
              <a:t>    场强大小决定电力线的</a:t>
            </a:r>
            <a:r>
              <a:rPr kumimoji="1" lang="zh-CN" altLang="en-US" sz="2400" b="1">
                <a:solidFill>
                  <a:srgbClr val="66FFFF"/>
                </a:solidFill>
                <a:latin typeface="Times New Roman" pitchFamily="18" charset="0"/>
              </a:rPr>
              <a:t>疏密。</a:t>
            </a:r>
            <a:endParaRPr kumimoji="1" lang="zh-CN" altLang="en-US" sz="2400" b="1">
              <a:solidFill>
                <a:schemeClr val="bg1"/>
              </a:solidFill>
              <a:latin typeface="Times New Roman" pitchFamily="18" charset="0"/>
            </a:endParaRPr>
          </a:p>
        </p:txBody>
      </p:sp>
      <p:graphicFrame>
        <p:nvGraphicFramePr>
          <p:cNvPr id="182275" name="Object 3"/>
          <p:cNvGraphicFramePr>
            <a:graphicFrameLocks noChangeAspect="1"/>
          </p:cNvGraphicFramePr>
          <p:nvPr/>
        </p:nvGraphicFramePr>
        <p:xfrm>
          <a:off x="2195513" y="3028950"/>
          <a:ext cx="1212850" cy="903288"/>
        </p:xfrm>
        <a:graphic>
          <a:graphicData uri="http://schemas.openxmlformats.org/presentationml/2006/ole">
            <mc:AlternateContent xmlns:mc="http://schemas.openxmlformats.org/markup-compatibility/2006">
              <mc:Choice xmlns:v="urn:schemas-microsoft-com:vml" Requires="v">
                <p:oleObj spid="_x0000_s26818" name="公式" r:id="rId3" imgW="466728" imgH="323920" progId="Equation.3">
                  <p:embed/>
                </p:oleObj>
              </mc:Choice>
              <mc:Fallback>
                <p:oleObj name="公式" r:id="rId3" imgW="466728" imgH="32392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3028950"/>
                        <a:ext cx="121285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2276" name="Text Box 4"/>
          <p:cNvSpPr txBox="1">
            <a:spLocks noChangeArrowheads="1"/>
          </p:cNvSpPr>
          <p:nvPr/>
        </p:nvSpPr>
        <p:spPr bwMode="auto">
          <a:xfrm>
            <a:off x="754063" y="6107113"/>
            <a:ext cx="4895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Clr>
                <a:srgbClr val="66FF33"/>
              </a:buClr>
              <a:buSzPct val="80000"/>
              <a:buFont typeface="Wingdings" pitchFamily="2" charset="2"/>
              <a:buChar char="l"/>
            </a:pPr>
            <a:r>
              <a:rPr kumimoji="1" lang="zh-CN" altLang="en-US" sz="2400" b="1">
                <a:solidFill>
                  <a:schemeClr val="bg1"/>
                </a:solidFill>
                <a:latin typeface="Times New Roman" pitchFamily="18" charset="0"/>
                <a:ea typeface="仿宋_GB2312" pitchFamily="49" charset="-122"/>
              </a:rPr>
              <a:t> </a:t>
            </a:r>
            <a:r>
              <a:rPr kumimoji="1" lang="zh-CN" altLang="en-US" sz="2400" b="1">
                <a:solidFill>
                  <a:schemeClr val="bg1"/>
                </a:solidFill>
                <a:latin typeface="Times New Roman" pitchFamily="18" charset="0"/>
              </a:rPr>
              <a:t>电场线是非闭合曲线，不相交。</a:t>
            </a:r>
          </a:p>
        </p:txBody>
      </p:sp>
      <p:sp>
        <p:nvSpPr>
          <p:cNvPr id="182277" name="Text Box 5"/>
          <p:cNvSpPr txBox="1">
            <a:spLocks noChangeArrowheads="1"/>
          </p:cNvSpPr>
          <p:nvPr/>
        </p:nvSpPr>
        <p:spPr bwMode="auto">
          <a:xfrm>
            <a:off x="682625" y="1409700"/>
            <a:ext cx="8351838"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1938" indent="-261938"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15000"/>
              </a:lnSpc>
              <a:buClr>
                <a:srgbClr val="66FF33"/>
              </a:buClr>
              <a:buSzPct val="80000"/>
              <a:buFont typeface="Wingdings" pitchFamily="2" charset="2"/>
              <a:buChar char="l"/>
            </a:pPr>
            <a:r>
              <a:rPr kumimoji="1" lang="zh-CN" altLang="en-US" sz="2400" b="1">
                <a:solidFill>
                  <a:schemeClr val="bg1"/>
                </a:solidFill>
                <a:latin typeface="Times New Roman" pitchFamily="18" charset="0"/>
              </a:rPr>
              <a:t>起始于正电荷</a:t>
            </a:r>
            <a:r>
              <a:rPr kumimoji="1" lang="en-US" altLang="zh-CN" sz="2400" b="1">
                <a:solidFill>
                  <a:schemeClr val="bg1"/>
                </a:solidFill>
                <a:latin typeface="Times New Roman" pitchFamily="18" charset="0"/>
              </a:rPr>
              <a:t>(</a:t>
            </a:r>
            <a:r>
              <a:rPr kumimoji="1" lang="zh-CN" altLang="en-US" sz="2400" b="1">
                <a:solidFill>
                  <a:schemeClr val="bg1"/>
                </a:solidFill>
                <a:latin typeface="Times New Roman" pitchFamily="18" charset="0"/>
              </a:rPr>
              <a:t>或无穷远处</a:t>
            </a:r>
            <a:r>
              <a:rPr kumimoji="1" lang="en-US" altLang="zh-CN" sz="2400" b="1">
                <a:solidFill>
                  <a:schemeClr val="bg1"/>
                </a:solidFill>
                <a:latin typeface="Times New Roman" pitchFamily="18" charset="0"/>
              </a:rPr>
              <a:t>)</a:t>
            </a:r>
            <a:r>
              <a:rPr kumimoji="1" lang="zh-CN" altLang="en-US" sz="2400" b="1">
                <a:solidFill>
                  <a:schemeClr val="bg1"/>
                </a:solidFill>
                <a:latin typeface="Times New Roman" pitchFamily="18" charset="0"/>
              </a:rPr>
              <a:t>，终止于负电荷</a:t>
            </a:r>
            <a:r>
              <a:rPr kumimoji="1" lang="en-US" altLang="zh-CN" sz="2400" b="1">
                <a:solidFill>
                  <a:schemeClr val="bg1"/>
                </a:solidFill>
                <a:latin typeface="Times New Roman" pitchFamily="18" charset="0"/>
              </a:rPr>
              <a:t>(</a:t>
            </a:r>
            <a:r>
              <a:rPr kumimoji="1" lang="zh-CN" altLang="en-US" sz="2400" b="1">
                <a:solidFill>
                  <a:schemeClr val="bg1"/>
                </a:solidFill>
                <a:latin typeface="Times New Roman" pitchFamily="18" charset="0"/>
              </a:rPr>
              <a:t>或无穷远处</a:t>
            </a:r>
            <a:r>
              <a:rPr kumimoji="1" lang="en-US" altLang="zh-CN" sz="2400" b="1">
                <a:solidFill>
                  <a:schemeClr val="bg1"/>
                </a:solidFill>
                <a:latin typeface="Times New Roman" pitchFamily="18" charset="0"/>
              </a:rPr>
              <a:t>)</a:t>
            </a:r>
            <a:r>
              <a:rPr kumimoji="1" lang="zh-CN" altLang="en-US" sz="2400" b="1">
                <a:solidFill>
                  <a:schemeClr val="bg1"/>
                </a:solidFill>
                <a:latin typeface="Times New Roman" pitchFamily="18" charset="0"/>
              </a:rPr>
              <a:t>。</a:t>
            </a:r>
          </a:p>
        </p:txBody>
      </p:sp>
      <p:pic>
        <p:nvPicPr>
          <p:cNvPr id="182278" name="Picture 6" descr="q   -q"/>
          <p:cNvPicPr>
            <a:picLocks noChangeAspect="1" noChangeArrowheads="1"/>
          </p:cNvPicPr>
          <p:nvPr/>
        </p:nvPicPr>
        <p:blipFill>
          <a:blip r:embed="rId5">
            <a:clrChange>
              <a:clrFrom>
                <a:srgbClr val="006599"/>
              </a:clrFrom>
              <a:clrTo>
                <a:srgbClr val="006599">
                  <a:alpha val="0"/>
                </a:srgbClr>
              </a:clrTo>
            </a:clrChange>
            <a:extLst>
              <a:ext uri="{28A0092B-C50C-407E-A947-70E740481C1C}">
                <a14:useLocalDpi xmlns:a14="http://schemas.microsoft.com/office/drawing/2010/main" val="0"/>
              </a:ext>
            </a:extLst>
          </a:blip>
          <a:srcRect/>
          <a:stretch>
            <a:fillRect/>
          </a:stretch>
        </p:blipFill>
        <p:spPr bwMode="auto">
          <a:xfrm>
            <a:off x="1187450" y="4119563"/>
            <a:ext cx="3375025" cy="20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79" name="Picture 7" descr="q   q"/>
          <p:cNvPicPr>
            <a:picLocks noChangeAspect="1" noChangeArrowheads="1"/>
          </p:cNvPicPr>
          <p:nvPr/>
        </p:nvPicPr>
        <p:blipFill>
          <a:blip r:embed="rId6">
            <a:clrChange>
              <a:clrFrom>
                <a:srgbClr val="006599"/>
              </a:clrFrom>
              <a:clrTo>
                <a:srgbClr val="006599">
                  <a:alpha val="0"/>
                </a:srgbClr>
              </a:clrTo>
            </a:clrChange>
            <a:extLst>
              <a:ext uri="{28A0092B-C50C-407E-A947-70E740481C1C}">
                <a14:useLocalDpi xmlns:a14="http://schemas.microsoft.com/office/drawing/2010/main" val="0"/>
              </a:ext>
            </a:extLst>
          </a:blip>
          <a:srcRect/>
          <a:stretch>
            <a:fillRect/>
          </a:stretch>
        </p:blipFill>
        <p:spPr bwMode="auto">
          <a:xfrm>
            <a:off x="5148263" y="4119563"/>
            <a:ext cx="3330575"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2280" name="Object 8"/>
          <p:cNvGraphicFramePr>
            <a:graphicFrameLocks noChangeAspect="1"/>
          </p:cNvGraphicFramePr>
          <p:nvPr/>
        </p:nvGraphicFramePr>
        <p:xfrm>
          <a:off x="4030663" y="4033838"/>
          <a:ext cx="304800" cy="406400"/>
        </p:xfrm>
        <a:graphic>
          <a:graphicData uri="http://schemas.openxmlformats.org/presentationml/2006/ole">
            <mc:AlternateContent xmlns:mc="http://schemas.openxmlformats.org/markup-compatibility/2006">
              <mc:Choice xmlns:v="urn:schemas-microsoft-com:vml" Requires="v">
                <p:oleObj spid="_x0000_s26819" name="公式" r:id="rId7" imgW="47510" imgH="95287" progId="Equation.3">
                  <p:embed/>
                </p:oleObj>
              </mc:Choice>
              <mc:Fallback>
                <p:oleObj name="公式" r:id="rId7" imgW="47510" imgH="95287"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0663" y="4033838"/>
                        <a:ext cx="3048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2281" name="Object 9"/>
          <p:cNvGraphicFramePr>
            <a:graphicFrameLocks noChangeAspect="1"/>
          </p:cNvGraphicFramePr>
          <p:nvPr/>
        </p:nvGraphicFramePr>
        <p:xfrm>
          <a:off x="3851275" y="4637088"/>
          <a:ext cx="533400" cy="431800"/>
        </p:xfrm>
        <a:graphic>
          <a:graphicData uri="http://schemas.openxmlformats.org/presentationml/2006/ole">
            <mc:AlternateContent xmlns:mc="http://schemas.openxmlformats.org/markup-compatibility/2006">
              <mc:Choice xmlns:v="urn:schemas-microsoft-com:vml" Requires="v">
                <p:oleObj spid="_x0000_s26820" name="公式" r:id="rId9" imgW="161965" imgH="114182" progId="Equation.3">
                  <p:embed/>
                </p:oleObj>
              </mc:Choice>
              <mc:Fallback>
                <p:oleObj name="公式" r:id="rId9" imgW="161965" imgH="114182"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1275" y="4637088"/>
                        <a:ext cx="533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2282" name="Text Box 10"/>
          <p:cNvSpPr txBox="1">
            <a:spLocks noChangeArrowheads="1"/>
          </p:cNvSpPr>
          <p:nvPr/>
        </p:nvSpPr>
        <p:spPr bwMode="auto">
          <a:xfrm>
            <a:off x="3346450" y="4119563"/>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a:solidFill>
                  <a:schemeClr val="bg1"/>
                </a:solidFill>
                <a:latin typeface="Times New Roman" pitchFamily="18" charset="0"/>
              </a:rPr>
              <a:t>d</a:t>
            </a:r>
            <a:r>
              <a:rPr kumimoji="1" lang="en-US" altLang="zh-CN" sz="2400" b="1" i="1">
                <a:solidFill>
                  <a:schemeClr val="bg1"/>
                </a:solidFill>
                <a:latin typeface="Times New Roman" pitchFamily="18" charset="0"/>
              </a:rPr>
              <a:t>N</a:t>
            </a:r>
          </a:p>
        </p:txBody>
      </p:sp>
      <p:grpSp>
        <p:nvGrpSpPr>
          <p:cNvPr id="182283" name="Group 11"/>
          <p:cNvGrpSpPr>
            <a:grpSpLocks/>
          </p:cNvGrpSpPr>
          <p:nvPr/>
        </p:nvGrpSpPr>
        <p:grpSpPr bwMode="auto">
          <a:xfrm>
            <a:off x="3633788" y="4514850"/>
            <a:ext cx="171450" cy="573088"/>
            <a:chOff x="5425" y="1992"/>
            <a:chExt cx="108" cy="361"/>
          </a:xfrm>
        </p:grpSpPr>
        <p:sp>
          <p:nvSpPr>
            <p:cNvPr id="26711" name="AutoShape 12"/>
            <p:cNvSpPr>
              <a:spLocks noChangeArrowheads="1"/>
            </p:cNvSpPr>
            <p:nvPr/>
          </p:nvSpPr>
          <p:spPr bwMode="auto">
            <a:xfrm rot="3265955" flipH="1">
              <a:off x="5286" y="2131"/>
              <a:ext cx="361" cy="84"/>
            </a:xfrm>
            <a:prstGeom prst="parallelogram">
              <a:avLst>
                <a:gd name="adj" fmla="val 107440"/>
              </a:avLst>
            </a:prstGeom>
            <a:solidFill>
              <a:srgbClr val="003366"/>
            </a:solidFill>
            <a:ln w="9525">
              <a:solidFill>
                <a:srgbClr val="FF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12" name="Line 13"/>
            <p:cNvSpPr>
              <a:spLocks noChangeShapeType="1"/>
            </p:cNvSpPr>
            <p:nvPr/>
          </p:nvSpPr>
          <p:spPr bwMode="auto">
            <a:xfrm rot="3265955" flipH="1" flipV="1">
              <a:off x="5477" y="2081"/>
              <a:ext cx="31" cy="81"/>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2286" name="Oval 14"/>
          <p:cNvSpPr>
            <a:spLocks noChangeArrowheads="1"/>
          </p:cNvSpPr>
          <p:nvPr/>
        </p:nvSpPr>
        <p:spPr bwMode="auto">
          <a:xfrm>
            <a:off x="3663950" y="4738688"/>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7" name="Line 15"/>
          <p:cNvSpPr>
            <a:spLocks noChangeShapeType="1"/>
          </p:cNvSpPr>
          <p:nvPr/>
        </p:nvSpPr>
        <p:spPr bwMode="auto">
          <a:xfrm flipV="1">
            <a:off x="3706813" y="4149725"/>
            <a:ext cx="388937" cy="627063"/>
          </a:xfrm>
          <a:prstGeom prst="line">
            <a:avLst/>
          </a:prstGeom>
          <a:noFill/>
          <a:ln w="38100">
            <a:solidFill>
              <a:srgbClr val="FF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2288" name="Group 16"/>
          <p:cNvGrpSpPr>
            <a:grpSpLocks noChangeAspect="1"/>
          </p:cNvGrpSpPr>
          <p:nvPr/>
        </p:nvGrpSpPr>
        <p:grpSpPr bwMode="auto">
          <a:xfrm>
            <a:off x="5114925" y="2384425"/>
            <a:ext cx="1617663" cy="1619250"/>
            <a:chOff x="1813" y="1171"/>
            <a:chExt cx="1415" cy="1416"/>
          </a:xfrm>
        </p:grpSpPr>
        <p:grpSp>
          <p:nvGrpSpPr>
            <p:cNvPr id="26669" name="Group 17"/>
            <p:cNvGrpSpPr>
              <a:grpSpLocks noChangeAspect="1"/>
            </p:cNvGrpSpPr>
            <p:nvPr/>
          </p:nvGrpSpPr>
          <p:grpSpPr bwMode="auto">
            <a:xfrm>
              <a:off x="2449" y="1806"/>
              <a:ext cx="145" cy="145"/>
              <a:chOff x="2449" y="1806"/>
              <a:chExt cx="145" cy="145"/>
            </a:xfrm>
          </p:grpSpPr>
          <p:sp>
            <p:nvSpPr>
              <p:cNvPr id="26707" name="Oval 18"/>
              <p:cNvSpPr>
                <a:spLocks noChangeAspect="1" noChangeArrowheads="1"/>
              </p:cNvSpPr>
              <p:nvPr/>
            </p:nvSpPr>
            <p:spPr bwMode="auto">
              <a:xfrm>
                <a:off x="2449" y="1806"/>
                <a:ext cx="145" cy="145"/>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708" name="Group 19"/>
              <p:cNvGrpSpPr>
                <a:grpSpLocks noChangeAspect="1"/>
              </p:cNvGrpSpPr>
              <p:nvPr/>
            </p:nvGrpSpPr>
            <p:grpSpPr bwMode="auto">
              <a:xfrm>
                <a:off x="2470" y="1826"/>
                <a:ext cx="106" cy="106"/>
                <a:chOff x="2336" y="1842"/>
                <a:chExt cx="106" cy="106"/>
              </a:xfrm>
            </p:grpSpPr>
            <p:sp>
              <p:nvSpPr>
                <p:cNvPr id="26709" name="Line 20"/>
                <p:cNvSpPr>
                  <a:spLocks noChangeAspect="1" noChangeShapeType="1"/>
                </p:cNvSpPr>
                <p:nvPr/>
              </p:nvSpPr>
              <p:spPr bwMode="auto">
                <a:xfrm>
                  <a:off x="2336" y="1895"/>
                  <a:ext cx="10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10" name="Line 21"/>
                <p:cNvSpPr>
                  <a:spLocks noChangeAspect="1" noChangeShapeType="1"/>
                </p:cNvSpPr>
                <p:nvPr/>
              </p:nvSpPr>
              <p:spPr bwMode="auto">
                <a:xfrm rot="5400000">
                  <a:off x="2336" y="1895"/>
                  <a:ext cx="10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26670" name="Group 22"/>
            <p:cNvGrpSpPr>
              <a:grpSpLocks noChangeAspect="1"/>
            </p:cNvGrpSpPr>
            <p:nvPr/>
          </p:nvGrpSpPr>
          <p:grpSpPr bwMode="auto">
            <a:xfrm>
              <a:off x="1813" y="1171"/>
              <a:ext cx="1415" cy="1416"/>
              <a:chOff x="1813" y="1171"/>
              <a:chExt cx="1415" cy="1416"/>
            </a:xfrm>
          </p:grpSpPr>
          <p:grpSp>
            <p:nvGrpSpPr>
              <p:cNvPr id="26671" name="Group 23"/>
              <p:cNvGrpSpPr>
                <a:grpSpLocks noChangeAspect="1"/>
              </p:cNvGrpSpPr>
              <p:nvPr/>
            </p:nvGrpSpPr>
            <p:grpSpPr bwMode="auto">
              <a:xfrm rot="-7205867">
                <a:off x="1869" y="1505"/>
                <a:ext cx="581" cy="336"/>
                <a:chOff x="2608" y="1298"/>
                <a:chExt cx="581" cy="336"/>
              </a:xfrm>
            </p:grpSpPr>
            <p:sp>
              <p:nvSpPr>
                <p:cNvPr id="26705" name="Line 24"/>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06" name="AutoShape 25"/>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2" name="Group 26"/>
              <p:cNvGrpSpPr>
                <a:grpSpLocks noChangeAspect="1"/>
              </p:cNvGrpSpPr>
              <p:nvPr/>
            </p:nvGrpSpPr>
            <p:grpSpPr bwMode="auto">
              <a:xfrm rot="-3600000">
                <a:off x="2232" y="1294"/>
                <a:ext cx="581" cy="336"/>
                <a:chOff x="2608" y="1298"/>
                <a:chExt cx="581" cy="336"/>
              </a:xfrm>
            </p:grpSpPr>
            <p:sp>
              <p:nvSpPr>
                <p:cNvPr id="26703" name="Line 27"/>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04" name="AutoShape 28"/>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3" name="Group 29"/>
              <p:cNvGrpSpPr>
                <a:grpSpLocks noChangeAspect="1"/>
              </p:cNvGrpSpPr>
              <p:nvPr/>
            </p:nvGrpSpPr>
            <p:grpSpPr bwMode="auto">
              <a:xfrm>
                <a:off x="2591" y="1501"/>
                <a:ext cx="581" cy="336"/>
                <a:chOff x="2608" y="1298"/>
                <a:chExt cx="581" cy="336"/>
              </a:xfrm>
            </p:grpSpPr>
            <p:sp>
              <p:nvSpPr>
                <p:cNvPr id="26701" name="Line 30"/>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02" name="AutoShape 31"/>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4" name="Group 32"/>
              <p:cNvGrpSpPr>
                <a:grpSpLocks noChangeAspect="1"/>
              </p:cNvGrpSpPr>
              <p:nvPr/>
            </p:nvGrpSpPr>
            <p:grpSpPr bwMode="auto">
              <a:xfrm rot="-5400000">
                <a:off x="2023" y="1349"/>
                <a:ext cx="581" cy="336"/>
                <a:chOff x="2608" y="1298"/>
                <a:chExt cx="581" cy="336"/>
              </a:xfrm>
            </p:grpSpPr>
            <p:sp>
              <p:nvSpPr>
                <p:cNvPr id="26699" name="Line 33"/>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00" name="AutoShape 34"/>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5" name="Group 35"/>
              <p:cNvGrpSpPr>
                <a:grpSpLocks noChangeAspect="1"/>
              </p:cNvGrpSpPr>
              <p:nvPr/>
            </p:nvGrpSpPr>
            <p:grpSpPr bwMode="auto">
              <a:xfrm rot="-1821529">
                <a:off x="2437" y="1350"/>
                <a:ext cx="581" cy="336"/>
                <a:chOff x="2608" y="1298"/>
                <a:chExt cx="581" cy="336"/>
              </a:xfrm>
            </p:grpSpPr>
            <p:sp>
              <p:nvSpPr>
                <p:cNvPr id="26697" name="Line 36"/>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8" name="AutoShape 37"/>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6" name="Group 38"/>
              <p:cNvGrpSpPr>
                <a:grpSpLocks noChangeAspect="1"/>
              </p:cNvGrpSpPr>
              <p:nvPr/>
            </p:nvGrpSpPr>
            <p:grpSpPr bwMode="auto">
              <a:xfrm rot="1800000">
                <a:off x="2647" y="1710"/>
                <a:ext cx="581" cy="336"/>
                <a:chOff x="2608" y="1298"/>
                <a:chExt cx="581" cy="336"/>
              </a:xfrm>
            </p:grpSpPr>
            <p:sp>
              <p:nvSpPr>
                <p:cNvPr id="26695" name="Line 39"/>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6" name="AutoShape 40"/>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7" name="Group 41"/>
              <p:cNvGrpSpPr>
                <a:grpSpLocks noChangeAspect="1"/>
              </p:cNvGrpSpPr>
              <p:nvPr/>
            </p:nvGrpSpPr>
            <p:grpSpPr bwMode="auto">
              <a:xfrm rot="-9000000">
                <a:off x="1813" y="1711"/>
                <a:ext cx="581" cy="336"/>
                <a:chOff x="2608" y="1298"/>
                <a:chExt cx="581" cy="336"/>
              </a:xfrm>
            </p:grpSpPr>
            <p:sp>
              <p:nvSpPr>
                <p:cNvPr id="26693" name="Line 42"/>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4" name="AutoShape 43"/>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8" name="Group 44"/>
              <p:cNvGrpSpPr>
                <a:grpSpLocks noChangeAspect="1"/>
              </p:cNvGrpSpPr>
              <p:nvPr/>
            </p:nvGrpSpPr>
            <p:grpSpPr bwMode="auto">
              <a:xfrm rot="8992351">
                <a:off x="2024" y="2073"/>
                <a:ext cx="581" cy="336"/>
                <a:chOff x="2608" y="1298"/>
                <a:chExt cx="581" cy="336"/>
              </a:xfrm>
            </p:grpSpPr>
            <p:sp>
              <p:nvSpPr>
                <p:cNvPr id="26691" name="Line 45"/>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2" name="AutoShape 46"/>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9" name="Group 47"/>
              <p:cNvGrpSpPr>
                <a:grpSpLocks noChangeAspect="1"/>
              </p:cNvGrpSpPr>
              <p:nvPr/>
            </p:nvGrpSpPr>
            <p:grpSpPr bwMode="auto">
              <a:xfrm rot="7200000">
                <a:off x="2233" y="2129"/>
                <a:ext cx="581" cy="336"/>
                <a:chOff x="2608" y="1298"/>
                <a:chExt cx="581" cy="336"/>
              </a:xfrm>
            </p:grpSpPr>
            <p:sp>
              <p:nvSpPr>
                <p:cNvPr id="26689" name="Line 48"/>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0" name="AutoShape 49"/>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80" name="Group 50"/>
              <p:cNvGrpSpPr>
                <a:grpSpLocks noChangeAspect="1"/>
              </p:cNvGrpSpPr>
              <p:nvPr/>
            </p:nvGrpSpPr>
            <p:grpSpPr bwMode="auto">
              <a:xfrm rot="5400000">
                <a:off x="2441" y="2071"/>
                <a:ext cx="581" cy="336"/>
                <a:chOff x="2608" y="1298"/>
                <a:chExt cx="581" cy="336"/>
              </a:xfrm>
            </p:grpSpPr>
            <p:sp>
              <p:nvSpPr>
                <p:cNvPr id="26687" name="Line 51"/>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88" name="AutoShape 52"/>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81" name="Group 53"/>
              <p:cNvGrpSpPr>
                <a:grpSpLocks noChangeAspect="1"/>
              </p:cNvGrpSpPr>
              <p:nvPr/>
            </p:nvGrpSpPr>
            <p:grpSpPr bwMode="auto">
              <a:xfrm rot="3643387">
                <a:off x="2589" y="1921"/>
                <a:ext cx="581" cy="336"/>
                <a:chOff x="2608" y="1298"/>
                <a:chExt cx="581" cy="336"/>
              </a:xfrm>
            </p:grpSpPr>
            <p:sp>
              <p:nvSpPr>
                <p:cNvPr id="26685" name="Line 54"/>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86" name="AutoShape 55"/>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82" name="Group 56"/>
              <p:cNvGrpSpPr>
                <a:grpSpLocks noChangeAspect="1"/>
              </p:cNvGrpSpPr>
              <p:nvPr/>
            </p:nvGrpSpPr>
            <p:grpSpPr bwMode="auto">
              <a:xfrm rot="10800000">
                <a:off x="1870" y="1921"/>
                <a:ext cx="581" cy="336"/>
                <a:chOff x="2608" y="1298"/>
                <a:chExt cx="581" cy="336"/>
              </a:xfrm>
            </p:grpSpPr>
            <p:sp>
              <p:nvSpPr>
                <p:cNvPr id="26683" name="Line 57"/>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84" name="AutoShape 58"/>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182331" name="Group 59"/>
          <p:cNvGrpSpPr>
            <a:grpSpLocks noChangeAspect="1"/>
          </p:cNvGrpSpPr>
          <p:nvPr/>
        </p:nvGrpSpPr>
        <p:grpSpPr bwMode="auto">
          <a:xfrm>
            <a:off x="7092950" y="2382838"/>
            <a:ext cx="1620838" cy="1622425"/>
            <a:chOff x="839" y="2523"/>
            <a:chExt cx="1415" cy="1416"/>
          </a:xfrm>
        </p:grpSpPr>
        <p:grpSp>
          <p:nvGrpSpPr>
            <p:cNvPr id="26642" name="Group 60"/>
            <p:cNvGrpSpPr>
              <a:grpSpLocks noChangeAspect="1"/>
            </p:cNvGrpSpPr>
            <p:nvPr/>
          </p:nvGrpSpPr>
          <p:grpSpPr bwMode="auto">
            <a:xfrm>
              <a:off x="1475" y="3158"/>
              <a:ext cx="145" cy="145"/>
              <a:chOff x="1475" y="3158"/>
              <a:chExt cx="145" cy="145"/>
            </a:xfrm>
          </p:grpSpPr>
          <p:sp>
            <p:nvSpPr>
              <p:cNvPr id="26667" name="Oval 61"/>
              <p:cNvSpPr>
                <a:spLocks noChangeAspect="1" noChangeArrowheads="1"/>
              </p:cNvSpPr>
              <p:nvPr/>
            </p:nvSpPr>
            <p:spPr bwMode="auto">
              <a:xfrm>
                <a:off x="1475" y="3158"/>
                <a:ext cx="145" cy="145"/>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68" name="Line 62"/>
              <p:cNvSpPr>
                <a:spLocks noChangeAspect="1" noChangeShapeType="1"/>
              </p:cNvSpPr>
              <p:nvPr/>
            </p:nvSpPr>
            <p:spPr bwMode="auto">
              <a:xfrm>
                <a:off x="1496" y="3231"/>
                <a:ext cx="10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643" name="Line 63"/>
            <p:cNvSpPr>
              <a:spLocks noChangeAspect="1" noChangeShapeType="1"/>
            </p:cNvSpPr>
            <p:nvPr/>
          </p:nvSpPr>
          <p:spPr bwMode="auto">
            <a:xfrm rot="14394133" flipV="1">
              <a:off x="895" y="2857"/>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4" name="AutoShape 64"/>
            <p:cNvSpPr>
              <a:spLocks noChangeAspect="1" noChangeArrowheads="1"/>
            </p:cNvSpPr>
            <p:nvPr/>
          </p:nvSpPr>
          <p:spPr bwMode="auto">
            <a:xfrm rot="7200000">
              <a:off x="1048" y="291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5" name="Line 65"/>
            <p:cNvSpPr>
              <a:spLocks noChangeAspect="1" noChangeShapeType="1"/>
            </p:cNvSpPr>
            <p:nvPr/>
          </p:nvSpPr>
          <p:spPr bwMode="auto">
            <a:xfrm rot="18000000" flipV="1">
              <a:off x="1258" y="2646"/>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6" name="AutoShape 66"/>
            <p:cNvSpPr>
              <a:spLocks noChangeAspect="1" noChangeArrowheads="1"/>
            </p:cNvSpPr>
            <p:nvPr/>
          </p:nvSpPr>
          <p:spPr bwMode="auto">
            <a:xfrm rot="10800000">
              <a:off x="1527" y="2632"/>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7" name="Line 67"/>
            <p:cNvSpPr>
              <a:spLocks noChangeAspect="1" noChangeShapeType="1"/>
            </p:cNvSpPr>
            <p:nvPr/>
          </p:nvSpPr>
          <p:spPr bwMode="auto">
            <a:xfrm flipV="1">
              <a:off x="1617" y="2853"/>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8" name="AutoShape 68"/>
            <p:cNvSpPr>
              <a:spLocks noChangeAspect="1" noChangeArrowheads="1"/>
            </p:cNvSpPr>
            <p:nvPr/>
          </p:nvSpPr>
          <p:spPr bwMode="auto">
            <a:xfrm rot="-7200000">
              <a:off x="2000" y="2905"/>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9" name="Line 69"/>
            <p:cNvSpPr>
              <a:spLocks noChangeAspect="1" noChangeShapeType="1"/>
            </p:cNvSpPr>
            <p:nvPr/>
          </p:nvSpPr>
          <p:spPr bwMode="auto">
            <a:xfrm rot="16200000" flipV="1">
              <a:off x="1049" y="2701"/>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0" name="AutoShape 70"/>
            <p:cNvSpPr>
              <a:spLocks noChangeAspect="1" noChangeArrowheads="1"/>
            </p:cNvSpPr>
            <p:nvPr/>
          </p:nvSpPr>
          <p:spPr bwMode="auto">
            <a:xfrm rot="9000000">
              <a:off x="1251" y="2705"/>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1" name="Line 71"/>
            <p:cNvSpPr>
              <a:spLocks noChangeAspect="1" noChangeShapeType="1"/>
            </p:cNvSpPr>
            <p:nvPr/>
          </p:nvSpPr>
          <p:spPr bwMode="auto">
            <a:xfrm rot="19778471" flipV="1">
              <a:off x="1463" y="2702"/>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2" name="AutoShape 72"/>
            <p:cNvSpPr>
              <a:spLocks noChangeAspect="1" noChangeArrowheads="1"/>
            </p:cNvSpPr>
            <p:nvPr/>
          </p:nvSpPr>
          <p:spPr bwMode="auto">
            <a:xfrm rot="-9060000">
              <a:off x="1796" y="2705"/>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3" name="Line 73"/>
            <p:cNvSpPr>
              <a:spLocks noChangeAspect="1" noChangeShapeType="1"/>
            </p:cNvSpPr>
            <p:nvPr/>
          </p:nvSpPr>
          <p:spPr bwMode="auto">
            <a:xfrm rot="1800000" flipV="1">
              <a:off x="1673" y="3062"/>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4" name="AutoShape 74"/>
            <p:cNvSpPr>
              <a:spLocks noChangeAspect="1" noChangeArrowheads="1"/>
            </p:cNvSpPr>
            <p:nvPr/>
          </p:nvSpPr>
          <p:spPr bwMode="auto">
            <a:xfrm rot="-5400000">
              <a:off x="2074" y="3179"/>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5" name="Line 75"/>
            <p:cNvSpPr>
              <a:spLocks noChangeAspect="1" noChangeShapeType="1"/>
            </p:cNvSpPr>
            <p:nvPr/>
          </p:nvSpPr>
          <p:spPr bwMode="auto">
            <a:xfrm rot="12600000" flipV="1">
              <a:off x="839" y="3063"/>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6" name="AutoShape 76"/>
            <p:cNvSpPr>
              <a:spLocks noChangeAspect="1" noChangeArrowheads="1"/>
            </p:cNvSpPr>
            <p:nvPr/>
          </p:nvSpPr>
          <p:spPr bwMode="auto">
            <a:xfrm rot="5400000">
              <a:off x="975" y="3183"/>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7" name="Line 77"/>
            <p:cNvSpPr>
              <a:spLocks noChangeAspect="1" noChangeShapeType="1"/>
            </p:cNvSpPr>
            <p:nvPr/>
          </p:nvSpPr>
          <p:spPr bwMode="auto">
            <a:xfrm rot="8992351" flipV="1">
              <a:off x="1050" y="3425"/>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8" name="AutoShape 78"/>
            <p:cNvSpPr>
              <a:spLocks noChangeAspect="1" noChangeArrowheads="1"/>
            </p:cNvSpPr>
            <p:nvPr/>
          </p:nvSpPr>
          <p:spPr bwMode="auto">
            <a:xfrm rot="1800000">
              <a:off x="1254" y="3659"/>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9" name="Line 79"/>
            <p:cNvSpPr>
              <a:spLocks noChangeAspect="1" noChangeShapeType="1"/>
            </p:cNvSpPr>
            <p:nvPr/>
          </p:nvSpPr>
          <p:spPr bwMode="auto">
            <a:xfrm rot="7200000" flipV="1">
              <a:off x="1259" y="3481"/>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60" name="AutoShape 80"/>
            <p:cNvSpPr>
              <a:spLocks noChangeAspect="1" noChangeArrowheads="1"/>
            </p:cNvSpPr>
            <p:nvPr/>
          </p:nvSpPr>
          <p:spPr bwMode="auto">
            <a:xfrm>
              <a:off x="1529" y="3732"/>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61" name="Line 81"/>
            <p:cNvSpPr>
              <a:spLocks noChangeAspect="1" noChangeShapeType="1"/>
            </p:cNvSpPr>
            <p:nvPr/>
          </p:nvSpPr>
          <p:spPr bwMode="auto">
            <a:xfrm rot="5400000" flipV="1">
              <a:off x="1467" y="3423"/>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62" name="AutoShape 82"/>
            <p:cNvSpPr>
              <a:spLocks noChangeAspect="1" noChangeArrowheads="1"/>
            </p:cNvSpPr>
            <p:nvPr/>
          </p:nvSpPr>
          <p:spPr bwMode="auto">
            <a:xfrm rot="-1800000">
              <a:off x="1803" y="3656"/>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63" name="Line 83"/>
            <p:cNvSpPr>
              <a:spLocks noChangeAspect="1" noChangeShapeType="1"/>
            </p:cNvSpPr>
            <p:nvPr/>
          </p:nvSpPr>
          <p:spPr bwMode="auto">
            <a:xfrm rot="3643387" flipV="1">
              <a:off x="1615" y="3273"/>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64" name="AutoShape 84"/>
            <p:cNvSpPr>
              <a:spLocks noChangeAspect="1" noChangeArrowheads="1"/>
            </p:cNvSpPr>
            <p:nvPr/>
          </p:nvSpPr>
          <p:spPr bwMode="auto">
            <a:xfrm rot="-3600000">
              <a:off x="1998" y="3458"/>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65" name="Line 85"/>
            <p:cNvSpPr>
              <a:spLocks noChangeAspect="1" noChangeShapeType="1"/>
            </p:cNvSpPr>
            <p:nvPr/>
          </p:nvSpPr>
          <p:spPr bwMode="auto">
            <a:xfrm rot="10800000" flipV="1">
              <a:off x="896" y="3273"/>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66" name="AutoShape 86"/>
            <p:cNvSpPr>
              <a:spLocks noChangeAspect="1" noChangeArrowheads="1"/>
            </p:cNvSpPr>
            <p:nvPr/>
          </p:nvSpPr>
          <p:spPr bwMode="auto">
            <a:xfrm rot="3600000">
              <a:off x="1051" y="3459"/>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640" name="Text Box 87"/>
          <p:cNvSpPr txBox="1">
            <a:spLocks noChangeArrowheads="1"/>
          </p:cNvSpPr>
          <p:nvPr/>
        </p:nvSpPr>
        <p:spPr bwMode="auto">
          <a:xfrm>
            <a:off x="107950" y="908050"/>
            <a:ext cx="4587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宋体" pitchFamily="2" charset="-122"/>
              </a:rPr>
              <a:t>一</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电场线（电</a:t>
            </a:r>
            <a:r>
              <a:rPr kumimoji="1" lang="zh-CN" altLang="en-US" sz="2800" b="1">
                <a:solidFill>
                  <a:srgbClr val="FFFF00"/>
                </a:solidFill>
                <a:latin typeface="Times New Roman" pitchFamily="18" charset="0"/>
              </a:rPr>
              <a:t>力</a:t>
            </a:r>
            <a:r>
              <a:rPr kumimoji="1" lang="zh-CN" altLang="en-US" sz="2800" b="1">
                <a:solidFill>
                  <a:srgbClr val="FFFF00"/>
                </a:solidFill>
                <a:latin typeface="宋体" pitchFamily="2" charset="-122"/>
              </a:rPr>
              <a:t>线）</a:t>
            </a:r>
            <a:r>
              <a:rPr kumimoji="1" lang="zh-CN" altLang="en-US" sz="2800">
                <a:latin typeface="Times New Roman" pitchFamily="18" charset="0"/>
              </a:rPr>
              <a:t> </a:t>
            </a:r>
          </a:p>
        </p:txBody>
      </p:sp>
      <p:sp>
        <p:nvSpPr>
          <p:cNvPr id="26641" name="Text Box 88"/>
          <p:cNvSpPr txBox="1">
            <a:spLocks noChangeArrowheads="1"/>
          </p:cNvSpPr>
          <p:nvPr/>
        </p:nvSpPr>
        <p:spPr bwMode="auto">
          <a:xfrm>
            <a:off x="0" y="333375"/>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3200" b="1">
                <a:solidFill>
                  <a:srgbClr val="00FF00"/>
                </a:solidFill>
                <a:latin typeface="Times New Roman" pitchFamily="18" charset="0"/>
                <a:ea typeface="黑体" pitchFamily="49" charset="-122"/>
              </a:rPr>
              <a:t>9.3  </a:t>
            </a:r>
            <a:r>
              <a:rPr kumimoji="1" lang="zh-CN" altLang="en-US" sz="3200" b="1">
                <a:solidFill>
                  <a:srgbClr val="00FF00"/>
                </a:solidFill>
                <a:latin typeface="Times New Roman" pitchFamily="18" charset="0"/>
                <a:ea typeface="黑体" pitchFamily="49" charset="-122"/>
              </a:rPr>
              <a:t>电通量  高斯定理</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82288"/>
                                        </p:tgtEl>
                                        <p:attrNameLst>
                                          <p:attrName>style.visibility</p:attrName>
                                        </p:attrNameLst>
                                      </p:cBhvr>
                                      <p:to>
                                        <p:strVal val="visible"/>
                                      </p:to>
                                    </p:set>
                                    <p:animEffect transition="in" filter="box(out)">
                                      <p:cBhvr>
                                        <p:cTn id="7" dur="500"/>
                                        <p:tgtEl>
                                          <p:spTgt spid="1822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82331"/>
                                        </p:tgtEl>
                                        <p:attrNameLst>
                                          <p:attrName>style.visibility</p:attrName>
                                        </p:attrNameLst>
                                      </p:cBhvr>
                                      <p:to>
                                        <p:strVal val="visible"/>
                                      </p:to>
                                    </p:set>
                                    <p:animEffect transition="in" filter="box(out)">
                                      <p:cBhvr>
                                        <p:cTn id="12" dur="500"/>
                                        <p:tgtEl>
                                          <p:spTgt spid="1823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82278"/>
                                        </p:tgtEl>
                                        <p:attrNameLst>
                                          <p:attrName>style.visibility</p:attrName>
                                        </p:attrNameLst>
                                      </p:cBhvr>
                                      <p:to>
                                        <p:strVal val="visible"/>
                                      </p:to>
                                    </p:set>
                                    <p:animEffect transition="in" filter="box(out)">
                                      <p:cBhvr>
                                        <p:cTn id="17" dur="500"/>
                                        <p:tgtEl>
                                          <p:spTgt spid="1822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182279"/>
                                        </p:tgtEl>
                                        <p:attrNameLst>
                                          <p:attrName>style.visibility</p:attrName>
                                        </p:attrNameLst>
                                      </p:cBhvr>
                                      <p:to>
                                        <p:strVal val="visible"/>
                                      </p:to>
                                    </p:set>
                                    <p:animEffect transition="in" filter="box(out)">
                                      <p:cBhvr>
                                        <p:cTn id="22" dur="500"/>
                                        <p:tgtEl>
                                          <p:spTgt spid="1822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2277"/>
                                        </p:tgtEl>
                                        <p:attrNameLst>
                                          <p:attrName>style.visibility</p:attrName>
                                        </p:attrNameLst>
                                      </p:cBhvr>
                                      <p:to>
                                        <p:strVal val="visible"/>
                                      </p:to>
                                    </p:set>
                                    <p:animEffect transition="in" filter="wipe(left)">
                                      <p:cBhvr>
                                        <p:cTn id="27" dur="500"/>
                                        <p:tgtEl>
                                          <p:spTgt spid="18227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3" presetClass="entr" presetSubtype="32" fill="hold" grpId="0" nodeType="clickEffect">
                                  <p:stCondLst>
                                    <p:cond delay="0"/>
                                  </p:stCondLst>
                                  <p:childTnLst>
                                    <p:set>
                                      <p:cBhvr>
                                        <p:cTn id="31" dur="1" fill="hold">
                                          <p:stCondLst>
                                            <p:cond delay="0"/>
                                          </p:stCondLst>
                                        </p:cTn>
                                        <p:tgtEl>
                                          <p:spTgt spid="182286"/>
                                        </p:tgtEl>
                                        <p:attrNameLst>
                                          <p:attrName>style.visibility</p:attrName>
                                        </p:attrNameLst>
                                      </p:cBhvr>
                                      <p:to>
                                        <p:strVal val="visible"/>
                                      </p:to>
                                    </p:set>
                                    <p:anim calcmode="lin" valueType="num">
                                      <p:cBhvr>
                                        <p:cTn id="32" dur="2000" fill="hold"/>
                                        <p:tgtEl>
                                          <p:spTgt spid="182286"/>
                                        </p:tgtEl>
                                        <p:attrNameLst>
                                          <p:attrName>ppt_w</p:attrName>
                                        </p:attrNameLst>
                                      </p:cBhvr>
                                      <p:tavLst>
                                        <p:tav tm="0">
                                          <p:val>
                                            <p:strVal val="4*#ppt_w"/>
                                          </p:val>
                                        </p:tav>
                                        <p:tav tm="100000">
                                          <p:val>
                                            <p:strVal val="#ppt_w"/>
                                          </p:val>
                                        </p:tav>
                                      </p:tavLst>
                                    </p:anim>
                                    <p:anim calcmode="lin" valueType="num">
                                      <p:cBhvr>
                                        <p:cTn id="33" dur="2000" fill="hold"/>
                                        <p:tgtEl>
                                          <p:spTgt spid="182286"/>
                                        </p:tgtEl>
                                        <p:attrNameLst>
                                          <p:attrName>ppt_h</p:attrName>
                                        </p:attrNameLst>
                                      </p:cBhvr>
                                      <p:tavLst>
                                        <p:tav tm="0">
                                          <p:val>
                                            <p:strVal val="4*#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82287"/>
                                        </p:tgtEl>
                                        <p:attrNameLst>
                                          <p:attrName>style.visibility</p:attrName>
                                        </p:attrNameLst>
                                      </p:cBhvr>
                                      <p:to>
                                        <p:strVal val="visible"/>
                                      </p:to>
                                    </p:set>
                                    <p:animEffect transition="in" filter="wipe(down)">
                                      <p:cBhvr>
                                        <p:cTn id="38" dur="500"/>
                                        <p:tgtEl>
                                          <p:spTgt spid="18228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nodeType="clickEffect">
                                  <p:stCondLst>
                                    <p:cond delay="0"/>
                                  </p:stCondLst>
                                  <p:childTnLst>
                                    <p:set>
                                      <p:cBhvr>
                                        <p:cTn id="42" dur="1" fill="hold">
                                          <p:stCondLst>
                                            <p:cond delay="0"/>
                                          </p:stCondLst>
                                        </p:cTn>
                                        <p:tgtEl>
                                          <p:spTgt spid="182280"/>
                                        </p:tgtEl>
                                        <p:attrNameLst>
                                          <p:attrName>style.visibility</p:attrName>
                                        </p:attrNameLst>
                                      </p:cBhvr>
                                      <p:to>
                                        <p:strVal val="visible"/>
                                      </p:to>
                                    </p:set>
                                    <p:animEffect transition="in" filter="wipe(down)">
                                      <p:cBhvr>
                                        <p:cTn id="43" dur="500"/>
                                        <p:tgtEl>
                                          <p:spTgt spid="182280"/>
                                        </p:tgtEl>
                                      </p:cBhvr>
                                    </p:animEffect>
                                  </p:childTnLst>
                                </p:cTn>
                              </p:par>
                            </p:childTnLst>
                          </p:cTn>
                        </p:par>
                        <p:par>
                          <p:cTn id="44" fill="hold" nodeType="afterGroup">
                            <p:stCondLst>
                              <p:cond delay="500"/>
                            </p:stCondLst>
                            <p:childTnLst>
                              <p:par>
                                <p:cTn id="45" presetID="22" presetClass="entr" presetSubtype="8" fill="hold" nodeType="afterEffect">
                                  <p:stCondLst>
                                    <p:cond delay="0"/>
                                  </p:stCondLst>
                                  <p:childTnLst>
                                    <p:set>
                                      <p:cBhvr>
                                        <p:cTn id="46" dur="1" fill="hold">
                                          <p:stCondLst>
                                            <p:cond delay="0"/>
                                          </p:stCondLst>
                                        </p:cTn>
                                        <p:tgtEl>
                                          <p:spTgt spid="182274">
                                            <p:txEl>
                                              <p:pRg st="0" end="0"/>
                                            </p:txEl>
                                          </p:spTgt>
                                        </p:tgtEl>
                                        <p:attrNameLst>
                                          <p:attrName>style.visibility</p:attrName>
                                        </p:attrNameLst>
                                      </p:cBhvr>
                                      <p:to>
                                        <p:strVal val="visible"/>
                                      </p:to>
                                    </p:set>
                                    <p:animEffect transition="in" filter="wipe(left)">
                                      <p:cBhvr>
                                        <p:cTn id="47" dur="500"/>
                                        <p:tgtEl>
                                          <p:spTgt spid="182274">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0"/>
                                          </p:stCondLst>
                                        </p:cTn>
                                        <p:tgtEl>
                                          <p:spTgt spid="182283"/>
                                        </p:tgtEl>
                                        <p:attrNameLst>
                                          <p:attrName>style.visibility</p:attrName>
                                        </p:attrNameLst>
                                      </p:cBhvr>
                                      <p:to>
                                        <p:strVal val="visible"/>
                                      </p:to>
                                    </p:set>
                                  </p:childTnLst>
                                </p:cTn>
                              </p:par>
                            </p:childTnLst>
                          </p:cTn>
                        </p:par>
                        <p:par>
                          <p:cTn id="52" fill="hold" nodeType="afterGroup">
                            <p:stCondLst>
                              <p:cond delay="0"/>
                            </p:stCondLst>
                            <p:childTnLst>
                              <p:par>
                                <p:cTn id="53" presetID="1" presetClass="entr" presetSubtype="0" fill="hold" nodeType="afterEffect">
                                  <p:stCondLst>
                                    <p:cond delay="0"/>
                                  </p:stCondLst>
                                  <p:childTnLst>
                                    <p:set>
                                      <p:cBhvr>
                                        <p:cTn id="54" dur="1" fill="hold">
                                          <p:stCondLst>
                                            <p:cond delay="499"/>
                                          </p:stCondLst>
                                        </p:cTn>
                                        <p:tgtEl>
                                          <p:spTgt spid="18228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2" presetClass="entr" presetSubtype="8" fill="hold" grpId="0" nodeType="clickEffect">
                                  <p:stCondLst>
                                    <p:cond delay="0"/>
                                  </p:stCondLst>
                                  <p:childTnLst>
                                    <p:set>
                                      <p:cBhvr>
                                        <p:cTn id="58" dur="1" fill="hold">
                                          <p:stCondLst>
                                            <p:cond delay="0"/>
                                          </p:stCondLst>
                                        </p:cTn>
                                        <p:tgtEl>
                                          <p:spTgt spid="182282"/>
                                        </p:tgtEl>
                                        <p:attrNameLst>
                                          <p:attrName>style.visibility</p:attrName>
                                        </p:attrNameLst>
                                      </p:cBhvr>
                                      <p:to>
                                        <p:strVal val="visible"/>
                                      </p:to>
                                    </p:set>
                                    <p:animEffect transition="in" filter="slide(fromLeft)">
                                      <p:cBhvr>
                                        <p:cTn id="59" dur="500"/>
                                        <p:tgtEl>
                                          <p:spTgt spid="18228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82274">
                                            <p:txEl>
                                              <p:pRg st="1" end="1"/>
                                            </p:txEl>
                                          </p:spTgt>
                                        </p:tgtEl>
                                        <p:attrNameLst>
                                          <p:attrName>style.visibility</p:attrName>
                                        </p:attrNameLst>
                                      </p:cBhvr>
                                      <p:to>
                                        <p:strVal val="visible"/>
                                      </p:to>
                                    </p:set>
                                    <p:animEffect transition="in" filter="wipe(left)">
                                      <p:cBhvr>
                                        <p:cTn id="64" dur="500"/>
                                        <p:tgtEl>
                                          <p:spTgt spid="182274">
                                            <p:txEl>
                                              <p:pRg st="1" end="1"/>
                                            </p:txEl>
                                          </p:spTgt>
                                        </p:tgtEl>
                                      </p:cBhvr>
                                    </p:animEffect>
                                  </p:childTnLst>
                                </p:cTn>
                              </p:par>
                            </p:childTnLst>
                          </p:cTn>
                        </p:par>
                        <p:par>
                          <p:cTn id="65" fill="hold" nodeType="afterGroup">
                            <p:stCondLst>
                              <p:cond delay="500"/>
                            </p:stCondLst>
                            <p:childTnLst>
                              <p:par>
                                <p:cTn id="66" presetID="22" presetClass="entr" presetSubtype="8" fill="hold" nodeType="afterEffect">
                                  <p:stCondLst>
                                    <p:cond delay="0"/>
                                  </p:stCondLst>
                                  <p:childTnLst>
                                    <p:set>
                                      <p:cBhvr>
                                        <p:cTn id="67" dur="1" fill="hold">
                                          <p:stCondLst>
                                            <p:cond delay="0"/>
                                          </p:stCondLst>
                                        </p:cTn>
                                        <p:tgtEl>
                                          <p:spTgt spid="182275"/>
                                        </p:tgtEl>
                                        <p:attrNameLst>
                                          <p:attrName>style.visibility</p:attrName>
                                        </p:attrNameLst>
                                      </p:cBhvr>
                                      <p:to>
                                        <p:strVal val="visible"/>
                                      </p:to>
                                    </p:set>
                                    <p:animEffect transition="in" filter="wipe(left)">
                                      <p:cBhvr>
                                        <p:cTn id="68" dur="500"/>
                                        <p:tgtEl>
                                          <p:spTgt spid="182275"/>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82276"/>
                                        </p:tgtEl>
                                        <p:attrNameLst>
                                          <p:attrName>style.visibility</p:attrName>
                                        </p:attrNameLst>
                                      </p:cBhvr>
                                      <p:to>
                                        <p:strVal val="visible"/>
                                      </p:to>
                                    </p:set>
                                    <p:animEffect transition="in" filter="wipe(left)">
                                      <p:cBhvr>
                                        <p:cTn id="73" dur="500"/>
                                        <p:tgtEl>
                                          <p:spTgt spid="182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6" grpId="0" autoUpdateAnimBg="0"/>
      <p:bldP spid="182277" grpId="0" autoUpdateAnimBg="0"/>
      <p:bldP spid="182282" grpId="0"/>
      <p:bldP spid="182286" grpId="0" animBg="1"/>
      <p:bldP spid="18228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908" y="1747830"/>
            <a:ext cx="3960440" cy="1736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3528" y="720262"/>
            <a:ext cx="1988045" cy="523220"/>
          </a:xfrm>
          <a:prstGeom prst="rect">
            <a:avLst/>
          </a:prstGeom>
          <a:noFill/>
        </p:spPr>
        <p:txBody>
          <a:bodyPr wrap="none" rtlCol="0">
            <a:spAutoFit/>
          </a:bodyPr>
          <a:lstStyle/>
          <a:p>
            <a:r>
              <a:rPr kumimoji="1" lang="zh-CN" altLang="en-US" sz="2800" b="1">
                <a:solidFill>
                  <a:srgbClr val="FFFF00"/>
                </a:solidFill>
                <a:latin typeface="宋体" pitchFamily="2" charset="-122"/>
              </a:rPr>
              <a:t>通量的概念</a:t>
            </a:r>
          </a:p>
        </p:txBody>
      </p:sp>
      <p:pic>
        <p:nvPicPr>
          <p:cNvPr id="83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769" y="1902819"/>
            <a:ext cx="2714625"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62321" y="1243482"/>
            <a:ext cx="3791423" cy="523220"/>
          </a:xfrm>
          <a:prstGeom prst="rect">
            <a:avLst/>
          </a:prstGeom>
          <a:noFill/>
        </p:spPr>
        <p:txBody>
          <a:bodyPr wrap="none" rtlCol="0">
            <a:spAutoFit/>
          </a:bodyPr>
          <a:lstStyle/>
          <a:p>
            <a:r>
              <a:rPr kumimoji="1" lang="zh-CN" altLang="en-US" sz="2800" b="1">
                <a:solidFill>
                  <a:schemeClr val="bg1"/>
                </a:solidFill>
                <a:latin typeface="宋体" pitchFamily="2" charset="-122"/>
              </a:rPr>
              <a:t>流体的速度</a:t>
            </a:r>
            <a:r>
              <a:rPr kumimoji="1" lang="en-US" altLang="zh-CN" sz="2800" b="1">
                <a:solidFill>
                  <a:schemeClr val="bg1"/>
                </a:solidFill>
                <a:latin typeface="宋体" pitchFamily="2" charset="-122"/>
              </a:rPr>
              <a:t>——</a:t>
            </a:r>
            <a:r>
              <a:rPr kumimoji="1" lang="zh-CN" altLang="en-US" sz="2800" b="1">
                <a:solidFill>
                  <a:schemeClr val="bg1"/>
                </a:solidFill>
                <a:latin typeface="宋体" pitchFamily="2" charset="-122"/>
              </a:rPr>
              <a:t>流速场</a:t>
            </a:r>
          </a:p>
        </p:txBody>
      </p:sp>
      <p:pic>
        <p:nvPicPr>
          <p:cNvPr id="839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58" y="3908070"/>
            <a:ext cx="417195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754517" y="4052086"/>
            <a:ext cx="3791423" cy="523220"/>
          </a:xfrm>
          <a:prstGeom prst="rect">
            <a:avLst/>
          </a:prstGeom>
          <a:noFill/>
        </p:spPr>
        <p:txBody>
          <a:bodyPr wrap="none" rtlCol="0">
            <a:spAutoFit/>
          </a:bodyPr>
          <a:lstStyle/>
          <a:p>
            <a:r>
              <a:rPr kumimoji="1" lang="zh-CN" altLang="en-US" sz="2800" b="1">
                <a:solidFill>
                  <a:srgbClr val="FFFF00"/>
                </a:solidFill>
                <a:latin typeface="宋体" pitchFamily="2" charset="-122"/>
              </a:rPr>
              <a:t>流速场的通量</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流量</a:t>
            </a:r>
          </a:p>
        </p:txBody>
      </p:sp>
      <p:pic>
        <p:nvPicPr>
          <p:cNvPr id="839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8908" y="4775547"/>
            <a:ext cx="246697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8557" y="5348230"/>
            <a:ext cx="146685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9512" y="188640"/>
            <a:ext cx="5112568" cy="523220"/>
          </a:xfrm>
          <a:prstGeom prst="rect">
            <a:avLst/>
          </a:prstGeom>
          <a:noFill/>
        </p:spPr>
        <p:txBody>
          <a:bodyPr wrap="square" rtlCol="0">
            <a:spAutoFit/>
          </a:bodyPr>
          <a:lstStyle/>
          <a:p>
            <a:r>
              <a:rPr kumimoji="1" lang="zh-CN" altLang="en-US" sz="2800" b="1">
                <a:solidFill>
                  <a:srgbClr val="FFFF00"/>
                </a:solidFill>
                <a:latin typeface="宋体" pitchFamily="2" charset="-122"/>
              </a:rPr>
              <a:t>场的概念、标量场和矢量场</a:t>
            </a:r>
          </a:p>
        </p:txBody>
      </p:sp>
    </p:spTree>
    <p:extLst>
      <p:ext uri="{BB962C8B-B14F-4D97-AF65-F5344CB8AC3E}">
        <p14:creationId xmlns:p14="http://schemas.microsoft.com/office/powerpoint/2010/main" val="3737277840"/>
      </p:ext>
    </p:extLst>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528" y="116632"/>
            <a:ext cx="1988045" cy="523220"/>
          </a:xfrm>
          <a:prstGeom prst="rect">
            <a:avLst/>
          </a:prstGeom>
          <a:noFill/>
        </p:spPr>
        <p:txBody>
          <a:bodyPr wrap="none" rtlCol="0">
            <a:spAutoFit/>
          </a:bodyPr>
          <a:lstStyle/>
          <a:p>
            <a:r>
              <a:rPr kumimoji="1" lang="zh-CN" altLang="en-US" sz="2800" b="1">
                <a:solidFill>
                  <a:srgbClr val="FFFF00"/>
                </a:solidFill>
                <a:latin typeface="宋体" pitchFamily="2" charset="-122"/>
              </a:rPr>
              <a:t>环量的概念</a:t>
            </a:r>
          </a:p>
        </p:txBody>
      </p:sp>
      <p:sp>
        <p:nvSpPr>
          <p:cNvPr id="7" name="TextBox 6"/>
          <p:cNvSpPr txBox="1"/>
          <p:nvPr/>
        </p:nvSpPr>
        <p:spPr>
          <a:xfrm>
            <a:off x="3765761" y="476672"/>
            <a:ext cx="5126719" cy="2246769"/>
          </a:xfrm>
          <a:prstGeom prst="rect">
            <a:avLst/>
          </a:prstGeom>
          <a:noFill/>
        </p:spPr>
        <p:txBody>
          <a:bodyPr wrap="square" rtlCol="0">
            <a:spAutoFit/>
          </a:bodyPr>
          <a:lstStyle/>
          <a:p>
            <a:r>
              <a:rPr kumimoji="1" lang="zh-CN" altLang="en-US" sz="2800" b="1">
                <a:solidFill>
                  <a:srgbClr val="FFFF00"/>
                </a:solidFill>
                <a:latin typeface="宋体" pitchFamily="2" charset="-122"/>
              </a:rPr>
              <a:t>流速场的环量</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环流</a:t>
            </a:r>
            <a:endParaRPr kumimoji="1" lang="en-US" altLang="zh-CN" sz="2800" b="1">
              <a:solidFill>
                <a:srgbClr val="FFFF00"/>
              </a:solidFill>
              <a:latin typeface="宋体" pitchFamily="2" charset="-122"/>
            </a:endParaRPr>
          </a:p>
          <a:p>
            <a:r>
              <a:rPr kumimoji="1" lang="zh-CN" altLang="en-US" sz="2800" b="1">
                <a:solidFill>
                  <a:schemeClr val="bg1"/>
                </a:solidFill>
                <a:latin typeface="宋体" pitchFamily="2" charset="-122"/>
              </a:rPr>
              <a:t>流体的涡旋运动是围绕一条轴线（称为涡线）进行的，涡线或者通向流体的边界，或者在流体内形成闭合曲线。</a:t>
            </a:r>
          </a:p>
        </p:txBody>
      </p:sp>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849607"/>
            <a:ext cx="2742420" cy="2985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2809875"/>
            <a:ext cx="426720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3929063"/>
            <a:ext cx="1857375"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987824" y="3736627"/>
            <a:ext cx="5491336" cy="1384995"/>
          </a:xfrm>
          <a:prstGeom prst="rect">
            <a:avLst/>
          </a:prstGeom>
          <a:noFill/>
        </p:spPr>
        <p:txBody>
          <a:bodyPr wrap="square" rtlCol="0">
            <a:spAutoFit/>
          </a:bodyPr>
          <a:lstStyle/>
          <a:p>
            <a:r>
              <a:rPr kumimoji="1" lang="zh-CN" altLang="en-US" sz="2800" b="1">
                <a:solidFill>
                  <a:schemeClr val="bg1"/>
                </a:solidFill>
                <a:latin typeface="宋体" pitchFamily="2" charset="-122"/>
              </a:rPr>
              <a:t>流速场沿着一个闭合环路的积分，表示沿着该环路流速分量的总和，称为环流。</a:t>
            </a:r>
          </a:p>
        </p:txBody>
      </p:sp>
      <p:sp>
        <p:nvSpPr>
          <p:cNvPr id="6" name="TextBox 5"/>
          <p:cNvSpPr txBox="1"/>
          <p:nvPr/>
        </p:nvSpPr>
        <p:spPr>
          <a:xfrm>
            <a:off x="683568" y="5301208"/>
            <a:ext cx="7435552" cy="954107"/>
          </a:xfrm>
          <a:prstGeom prst="rect">
            <a:avLst/>
          </a:prstGeom>
          <a:noFill/>
        </p:spPr>
        <p:txBody>
          <a:bodyPr wrap="square" rtlCol="0">
            <a:spAutoFit/>
          </a:bodyPr>
          <a:lstStyle/>
          <a:p>
            <a:r>
              <a:rPr kumimoji="1" lang="zh-CN" altLang="en-US" sz="2800" b="1">
                <a:solidFill>
                  <a:schemeClr val="bg1"/>
                </a:solidFill>
                <a:latin typeface="宋体" pitchFamily="2" charset="-122"/>
              </a:rPr>
              <a:t>通量和环量反映了矢量场在一定的连续有限空间内的分布规律和性质。</a:t>
            </a:r>
          </a:p>
        </p:txBody>
      </p:sp>
    </p:spTree>
    <p:extLst>
      <p:ext uri="{BB962C8B-B14F-4D97-AF65-F5344CB8AC3E}">
        <p14:creationId xmlns:p14="http://schemas.microsoft.com/office/powerpoint/2010/main" val="2151191048"/>
      </p:ext>
    </p:extLst>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171450" y="188913"/>
            <a:ext cx="3521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宋体" pitchFamily="2" charset="-122"/>
              </a:rPr>
              <a:t>二</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电通量 </a:t>
            </a:r>
          </a:p>
        </p:txBody>
      </p:sp>
      <p:sp>
        <p:nvSpPr>
          <p:cNvPr id="123907" name="Text Box 3"/>
          <p:cNvSpPr txBox="1">
            <a:spLocks noChangeArrowheads="1"/>
          </p:cNvSpPr>
          <p:nvPr/>
        </p:nvSpPr>
        <p:spPr bwMode="auto">
          <a:xfrm>
            <a:off x="395536" y="4205982"/>
            <a:ext cx="82057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dirty="0">
                <a:solidFill>
                  <a:schemeClr val="bg1"/>
                </a:solidFill>
                <a:latin typeface="宋体" pitchFamily="2" charset="-122"/>
              </a:rPr>
              <a:t>在电场中穿过任意曲面</a:t>
            </a:r>
            <a:r>
              <a:rPr kumimoji="1" lang="en-US" altLang="zh-CN" sz="2400" b="1" i="1" dirty="0">
                <a:solidFill>
                  <a:srgbClr val="66FFFF"/>
                </a:solidFill>
                <a:latin typeface="Times New Roman" pitchFamily="18" charset="0"/>
              </a:rPr>
              <a:t>S</a:t>
            </a:r>
            <a:r>
              <a:rPr kumimoji="1" lang="en-US" altLang="zh-CN" sz="2400" b="1" i="1" dirty="0">
                <a:solidFill>
                  <a:schemeClr val="bg1"/>
                </a:solidFill>
                <a:latin typeface="Times New Roman" pitchFamily="18" charset="0"/>
              </a:rPr>
              <a:t> </a:t>
            </a:r>
            <a:r>
              <a:rPr kumimoji="1" lang="zh-CN" altLang="en-US" sz="2400" b="1" dirty="0">
                <a:solidFill>
                  <a:schemeClr val="bg1"/>
                </a:solidFill>
                <a:latin typeface="宋体" pitchFamily="2" charset="-122"/>
              </a:rPr>
              <a:t>的电场线条数称为穿过该面的电通量。</a:t>
            </a:r>
            <a:r>
              <a:rPr kumimoji="1" lang="zh-CN" altLang="en-US" sz="2400" dirty="0">
                <a:solidFill>
                  <a:schemeClr val="bg1"/>
                </a:solidFill>
                <a:latin typeface="宋体" pitchFamily="2" charset="-122"/>
              </a:rPr>
              <a:t> </a:t>
            </a:r>
          </a:p>
        </p:txBody>
      </p:sp>
      <p:graphicFrame>
        <p:nvGraphicFramePr>
          <p:cNvPr id="123911" name="Object 7"/>
          <p:cNvGraphicFramePr>
            <a:graphicFrameLocks/>
          </p:cNvGraphicFramePr>
          <p:nvPr>
            <p:extLst>
              <p:ext uri="{D42A27DB-BD31-4B8C-83A1-F6EECF244321}">
                <p14:modId xmlns:p14="http://schemas.microsoft.com/office/powerpoint/2010/main" val="1650653914"/>
              </p:ext>
            </p:extLst>
          </p:nvPr>
        </p:nvGraphicFramePr>
        <p:xfrm>
          <a:off x="1799804" y="5320059"/>
          <a:ext cx="1320800" cy="355600"/>
        </p:xfrm>
        <a:graphic>
          <a:graphicData uri="http://schemas.openxmlformats.org/presentationml/2006/ole">
            <mc:AlternateContent xmlns:mc="http://schemas.openxmlformats.org/markup-compatibility/2006">
              <mc:Choice xmlns:v="urn:schemas-microsoft-com:vml" Requires="v">
                <p:oleObj spid="_x0000_s27827" name="Equation" r:id="rId3" imgW="1219323" imgH="247529" progId="Equation.3">
                  <p:embed/>
                </p:oleObj>
              </mc:Choice>
              <mc:Fallback>
                <p:oleObj name="Equation" r:id="rId3" imgW="1219323" imgH="247529"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804" y="5320059"/>
                        <a:ext cx="1320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912" name="Text Box 8"/>
          <p:cNvSpPr txBox="1">
            <a:spLocks noChangeArrowheads="1"/>
          </p:cNvSpPr>
          <p:nvPr/>
        </p:nvSpPr>
        <p:spPr bwMode="auto">
          <a:xfrm>
            <a:off x="672679" y="5258147"/>
            <a:ext cx="138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定义</a:t>
            </a:r>
          </a:p>
        </p:txBody>
      </p:sp>
      <p:graphicFrame>
        <p:nvGraphicFramePr>
          <p:cNvPr id="123913" name="Object 9"/>
          <p:cNvGraphicFramePr>
            <a:graphicFrameLocks/>
          </p:cNvGraphicFramePr>
          <p:nvPr>
            <p:extLst>
              <p:ext uri="{D42A27DB-BD31-4B8C-83A1-F6EECF244321}">
                <p14:modId xmlns:p14="http://schemas.microsoft.com/office/powerpoint/2010/main" val="2498772083"/>
              </p:ext>
            </p:extLst>
          </p:nvPr>
        </p:nvGraphicFramePr>
        <p:xfrm>
          <a:off x="1747417" y="5877272"/>
          <a:ext cx="1803400" cy="442912"/>
        </p:xfrm>
        <a:graphic>
          <a:graphicData uri="http://schemas.openxmlformats.org/presentationml/2006/ole">
            <mc:AlternateContent xmlns:mc="http://schemas.openxmlformats.org/markup-compatibility/2006">
              <mc:Choice xmlns:v="urn:schemas-microsoft-com:vml" Requires="v">
                <p:oleObj spid="_x0000_s27828" name="Equation" r:id="rId5" imgW="1695499" imgH="342816" progId="Equation.3">
                  <p:embed/>
                </p:oleObj>
              </mc:Choice>
              <mc:Fallback>
                <p:oleObj name="Equation" r:id="rId5" imgW="1695499" imgH="342816"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7417" y="5877272"/>
                        <a:ext cx="1803400" cy="442912"/>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917" name="Object 13"/>
          <p:cNvGraphicFramePr>
            <a:graphicFrameLocks/>
          </p:cNvGraphicFramePr>
          <p:nvPr>
            <p:extLst>
              <p:ext uri="{D42A27DB-BD31-4B8C-83A1-F6EECF244321}">
                <p14:modId xmlns:p14="http://schemas.microsoft.com/office/powerpoint/2010/main" val="778860671"/>
              </p:ext>
            </p:extLst>
          </p:nvPr>
        </p:nvGraphicFramePr>
        <p:xfrm>
          <a:off x="1646486" y="4791769"/>
          <a:ext cx="417512" cy="431800"/>
        </p:xfrm>
        <a:graphic>
          <a:graphicData uri="http://schemas.openxmlformats.org/presentationml/2006/ole">
            <mc:AlternateContent xmlns:mc="http://schemas.openxmlformats.org/markup-compatibility/2006">
              <mc:Choice xmlns:v="urn:schemas-microsoft-com:vml" Requires="v">
                <p:oleObj spid="_x0000_s27829" name="Equation" r:id="rId7" imgW="314211" imgH="323920" progId="Equation.3">
                  <p:embed/>
                </p:oleObj>
              </mc:Choice>
              <mc:Fallback>
                <p:oleObj name="Equation" r:id="rId7" imgW="314211" imgH="323920" progId="Equation.3">
                  <p:embed/>
                  <p:pic>
                    <p:nvPicPr>
                      <p:cNvPr id="0" name="Object 1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486" y="4791769"/>
                        <a:ext cx="4175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sp>
        <p:nvSpPr>
          <p:cNvPr id="123918" name="Line 14"/>
          <p:cNvSpPr>
            <a:spLocks noChangeShapeType="1"/>
          </p:cNvSpPr>
          <p:nvPr/>
        </p:nvSpPr>
        <p:spPr bwMode="auto">
          <a:xfrm>
            <a:off x="1024186" y="5009257"/>
            <a:ext cx="457200" cy="0"/>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7817" name="Picture 16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1450" y="834132"/>
            <a:ext cx="880110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0" y="31591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rgbClr val="66FF33"/>
                </a:solidFill>
                <a:latin typeface="Times New Roman" pitchFamily="18" charset="0"/>
                <a:ea typeface="黑体" pitchFamily="49" charset="-122"/>
              </a:rPr>
              <a:t>9.1  </a:t>
            </a:r>
            <a:r>
              <a:rPr kumimoji="1" lang="zh-CN" altLang="en-US" sz="3200" b="1">
                <a:solidFill>
                  <a:srgbClr val="66FF33"/>
                </a:solidFill>
                <a:latin typeface="Times New Roman" pitchFamily="18" charset="0"/>
                <a:ea typeface="黑体" pitchFamily="49" charset="-122"/>
              </a:rPr>
              <a:t>电荷  库仑定律</a:t>
            </a:r>
          </a:p>
        </p:txBody>
      </p:sp>
      <p:sp>
        <p:nvSpPr>
          <p:cNvPr id="105475" name="Text Box 3"/>
          <p:cNvSpPr txBox="1">
            <a:spLocks noChangeArrowheads="1"/>
          </p:cNvSpPr>
          <p:nvPr/>
        </p:nvSpPr>
        <p:spPr bwMode="auto">
          <a:xfrm>
            <a:off x="195263" y="757238"/>
            <a:ext cx="3902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800" b="1">
                <a:solidFill>
                  <a:srgbClr val="FFFF00"/>
                </a:solidFill>
                <a:latin typeface="宋体" charset="-122"/>
              </a:rPr>
              <a:t>一</a:t>
            </a:r>
            <a:r>
              <a:rPr kumimoji="1" lang="en-US" altLang="zh-CN" sz="2800" b="1">
                <a:solidFill>
                  <a:srgbClr val="FFFF00"/>
                </a:solidFill>
                <a:latin typeface="宋体" charset="-122"/>
              </a:rPr>
              <a:t>.</a:t>
            </a:r>
            <a:r>
              <a:rPr kumimoji="1" lang="zh-CN" altLang="en-US" sz="2800" b="1">
                <a:solidFill>
                  <a:srgbClr val="FFFF00"/>
                </a:solidFill>
                <a:latin typeface="宋体" charset="-122"/>
              </a:rPr>
              <a:t>电荷</a:t>
            </a:r>
          </a:p>
        </p:txBody>
      </p:sp>
      <p:sp>
        <p:nvSpPr>
          <p:cNvPr id="105476" name="Text Box 4"/>
          <p:cNvSpPr txBox="1">
            <a:spLocks noChangeArrowheads="1"/>
          </p:cNvSpPr>
          <p:nvPr/>
        </p:nvSpPr>
        <p:spPr bwMode="auto">
          <a:xfrm>
            <a:off x="454025" y="1295400"/>
            <a:ext cx="4435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rgbClr val="66FFFF"/>
                </a:solidFill>
                <a:latin typeface="Times New Roman" pitchFamily="18" charset="0"/>
              </a:rPr>
              <a:t>1. </a:t>
            </a:r>
            <a:r>
              <a:rPr kumimoji="1" lang="zh-CN" altLang="en-US" sz="2400" b="1">
                <a:solidFill>
                  <a:srgbClr val="66FFFF"/>
                </a:solidFill>
                <a:latin typeface="宋体" charset="-122"/>
              </a:rPr>
              <a:t>正负性 </a:t>
            </a:r>
          </a:p>
        </p:txBody>
      </p:sp>
      <p:sp>
        <p:nvSpPr>
          <p:cNvPr id="105477" name="Text Box 5"/>
          <p:cNvSpPr txBox="1">
            <a:spLocks noChangeArrowheads="1"/>
          </p:cNvSpPr>
          <p:nvPr/>
        </p:nvSpPr>
        <p:spPr bwMode="auto">
          <a:xfrm>
            <a:off x="434975" y="1828800"/>
            <a:ext cx="441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rgbClr val="66FFFF"/>
                </a:solidFill>
                <a:latin typeface="Times New Roman" pitchFamily="18" charset="0"/>
              </a:rPr>
              <a:t>2. </a:t>
            </a:r>
            <a:r>
              <a:rPr kumimoji="1" lang="zh-CN" altLang="en-US" sz="2400" b="1">
                <a:solidFill>
                  <a:srgbClr val="66FFFF"/>
                </a:solidFill>
                <a:latin typeface="宋体" charset="-122"/>
              </a:rPr>
              <a:t>量子性</a:t>
            </a:r>
          </a:p>
        </p:txBody>
      </p:sp>
      <p:graphicFrame>
        <p:nvGraphicFramePr>
          <p:cNvPr id="105478" name="Object 6"/>
          <p:cNvGraphicFramePr>
            <a:graphicFrameLocks/>
          </p:cNvGraphicFramePr>
          <p:nvPr/>
        </p:nvGraphicFramePr>
        <p:xfrm>
          <a:off x="2627784" y="2351935"/>
          <a:ext cx="5713413" cy="522288"/>
        </p:xfrm>
        <a:graphic>
          <a:graphicData uri="http://schemas.openxmlformats.org/presentationml/2006/ole">
            <mc:AlternateContent xmlns:mc="http://schemas.openxmlformats.org/markup-compatibility/2006">
              <mc:Choice xmlns:v="urn:schemas-microsoft-com:vml" Requires="v">
                <p:oleObj spid="_x0000_s84996" name="Equation" r:id="rId3" imgW="5648243" imgH="457267" progId="Equation.3">
                  <p:embed/>
                </p:oleObj>
              </mc:Choice>
              <mc:Fallback>
                <p:oleObj name="Equation" r:id="rId3" imgW="5648243" imgH="457267" progId="Equation.3">
                  <p:embed/>
                  <p:pic>
                    <p:nvPicPr>
                      <p:cNvPr id="105478"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351935"/>
                        <a:ext cx="57134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79" name="Object 7"/>
          <p:cNvGraphicFramePr>
            <a:graphicFrameLocks/>
          </p:cNvGraphicFramePr>
          <p:nvPr/>
        </p:nvGraphicFramePr>
        <p:xfrm>
          <a:off x="900113" y="2436813"/>
          <a:ext cx="990600" cy="393700"/>
        </p:xfrm>
        <a:graphic>
          <a:graphicData uri="http://schemas.openxmlformats.org/presentationml/2006/ole">
            <mc:AlternateContent xmlns:mc="http://schemas.openxmlformats.org/markup-compatibility/2006">
              <mc:Choice xmlns:v="urn:schemas-microsoft-com:vml" Requires="v">
                <p:oleObj spid="_x0000_s84997" name="Equation" r:id="rId5" imgW="924008" imgH="323920" progId="Equation.3">
                  <p:embed/>
                </p:oleObj>
              </mc:Choice>
              <mc:Fallback>
                <p:oleObj name="Equation" r:id="rId5" imgW="924008" imgH="323920" progId="Equation.3">
                  <p:embed/>
                  <p:pic>
                    <p:nvPicPr>
                      <p:cNvPr id="105479"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2436813"/>
                        <a:ext cx="9906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83" name="Text Box 11"/>
          <p:cNvSpPr txBox="1">
            <a:spLocks noChangeArrowheads="1"/>
          </p:cNvSpPr>
          <p:nvPr/>
        </p:nvSpPr>
        <p:spPr bwMode="auto">
          <a:xfrm>
            <a:off x="434975" y="34290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rgbClr val="66FFFF"/>
                </a:solidFill>
                <a:latin typeface="Times New Roman" pitchFamily="18" charset="0"/>
              </a:rPr>
              <a:t>3. </a:t>
            </a:r>
            <a:r>
              <a:rPr kumimoji="1" lang="zh-CN" altLang="en-US" sz="2400" b="1">
                <a:solidFill>
                  <a:srgbClr val="66FFFF"/>
                </a:solidFill>
                <a:latin typeface="宋体" charset="-122"/>
              </a:rPr>
              <a:t>守恒性</a:t>
            </a:r>
          </a:p>
        </p:txBody>
      </p:sp>
      <p:sp>
        <p:nvSpPr>
          <p:cNvPr id="105484" name="Rectangle 12"/>
          <p:cNvSpPr>
            <a:spLocks noChangeArrowheads="1"/>
          </p:cNvSpPr>
          <p:nvPr/>
        </p:nvSpPr>
        <p:spPr bwMode="auto">
          <a:xfrm>
            <a:off x="792163" y="3810000"/>
            <a:ext cx="807085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400" b="1">
                <a:solidFill>
                  <a:schemeClr val="bg1"/>
                </a:solidFill>
                <a:latin typeface="宋体" charset="-122"/>
              </a:rPr>
              <a:t>在一个孤立系统中总电荷量是不变的。即在任何时刻系统中的正电荷与负电荷的代数和保持不变，这称为</a:t>
            </a:r>
            <a:r>
              <a:rPr kumimoji="1" lang="zh-CN" altLang="en-US" sz="2400" b="1">
                <a:solidFill>
                  <a:srgbClr val="66FFFF"/>
                </a:solidFill>
                <a:latin typeface="宋体" charset="-122"/>
              </a:rPr>
              <a:t>电荷守恒定律。 </a:t>
            </a:r>
          </a:p>
        </p:txBody>
      </p:sp>
      <p:sp>
        <p:nvSpPr>
          <p:cNvPr id="105485" name="Text Box 13"/>
          <p:cNvSpPr txBox="1">
            <a:spLocks noChangeArrowheads="1"/>
          </p:cNvSpPr>
          <p:nvPr/>
        </p:nvSpPr>
        <p:spPr bwMode="auto">
          <a:xfrm>
            <a:off x="477838" y="5334000"/>
            <a:ext cx="485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rgbClr val="66FFFF"/>
                </a:solidFill>
                <a:latin typeface="Times New Roman" pitchFamily="18" charset="0"/>
              </a:rPr>
              <a:t>4. </a:t>
            </a:r>
            <a:r>
              <a:rPr kumimoji="1" lang="zh-CN" altLang="en-US" sz="2400" b="1">
                <a:solidFill>
                  <a:srgbClr val="66FFFF"/>
                </a:solidFill>
                <a:latin typeface="宋体" charset="-122"/>
              </a:rPr>
              <a:t>相对论不变性</a:t>
            </a:r>
          </a:p>
        </p:txBody>
      </p:sp>
      <p:sp>
        <p:nvSpPr>
          <p:cNvPr id="105486" name="Text Box 14"/>
          <p:cNvSpPr txBox="1">
            <a:spLocks noChangeArrowheads="1"/>
          </p:cNvSpPr>
          <p:nvPr/>
        </p:nvSpPr>
        <p:spPr bwMode="auto">
          <a:xfrm>
            <a:off x="768350" y="5791200"/>
            <a:ext cx="800417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bg1"/>
                </a:solidFill>
                <a:latin typeface="宋体" charset="-122"/>
              </a:rPr>
              <a:t>电荷的电量与它的运动状态无关</a:t>
            </a:r>
            <a:r>
              <a:rPr kumimoji="1" lang="en-US" altLang="zh-CN" sz="2400" b="1">
                <a:solidFill>
                  <a:schemeClr val="bg1"/>
                </a:solidFill>
                <a:latin typeface="宋体" charset="-122"/>
              </a:rPr>
              <a:t>,</a:t>
            </a:r>
            <a:r>
              <a:rPr kumimoji="1" lang="zh-CN" altLang="en-US" sz="2400" b="1">
                <a:solidFill>
                  <a:schemeClr val="bg1"/>
                </a:solidFill>
                <a:latin typeface="宋体" charset="-122"/>
              </a:rPr>
              <a:t>在一切惯性系中</a:t>
            </a:r>
            <a:r>
              <a:rPr kumimoji="1" lang="zh-CN" altLang="en-US" sz="2400" b="1">
                <a:solidFill>
                  <a:srgbClr val="66FFFF"/>
                </a:solidFill>
                <a:latin typeface="宋体" charset="-122"/>
              </a:rPr>
              <a:t>电荷守恒定律都</a:t>
            </a:r>
            <a:r>
              <a:rPr kumimoji="1" lang="zh-CN" altLang="en-US" sz="2400" b="1">
                <a:solidFill>
                  <a:schemeClr val="bg1"/>
                </a:solidFill>
                <a:latin typeface="宋体" charset="-122"/>
              </a:rPr>
              <a:t>成立，电荷的电量都相同。</a:t>
            </a:r>
            <a:r>
              <a:rPr kumimoji="1" lang="zh-CN" altLang="en-US" sz="2400">
                <a:solidFill>
                  <a:schemeClr val="bg1"/>
                </a:solidFill>
                <a:latin typeface="宋体" charset="-122"/>
              </a:rPr>
              <a:t> </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5E7630C-C5E1-42BC-AA41-79DC746B7824}"/>
                  </a:ext>
                </a:extLst>
              </p:cNvPr>
              <p:cNvSpPr txBox="1"/>
              <p:nvPr/>
            </p:nvSpPr>
            <p:spPr>
              <a:xfrm>
                <a:off x="6444208" y="2808203"/>
                <a:ext cx="210051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C000"/>
                          </a:solidFill>
                          <a:latin typeface="Cambria Math" panose="02040503050406030204" pitchFamily="18" charset="0"/>
                        </a:rPr>
                        <m:t>1</m:t>
                      </m:r>
                      <m:r>
                        <m:rPr>
                          <m:sty m:val="p"/>
                        </m:rPr>
                        <a:rPr lang="en-US" altLang="zh-CN" sz="2800" b="0" i="0" smtClean="0">
                          <a:solidFill>
                            <a:srgbClr val="FFC000"/>
                          </a:solidFill>
                          <a:latin typeface="Cambria Math" panose="02040503050406030204" pitchFamily="18" charset="0"/>
                        </a:rPr>
                        <m:t>C</m:t>
                      </m:r>
                      <m:r>
                        <a:rPr lang="en-US" altLang="zh-CN" sz="2800" i="1" smtClean="0">
                          <a:solidFill>
                            <a:srgbClr val="FFC000"/>
                          </a:solidFill>
                          <a:latin typeface="Cambria Math" panose="02040503050406030204" pitchFamily="18" charset="0"/>
                        </a:rPr>
                        <m:t>=</m:t>
                      </m:r>
                      <m:r>
                        <a:rPr lang="en-US" altLang="zh-CN" sz="2800" b="0" i="1" smtClean="0">
                          <a:solidFill>
                            <a:srgbClr val="FFC000"/>
                          </a:solidFill>
                          <a:latin typeface="Cambria Math" panose="02040503050406030204" pitchFamily="18" charset="0"/>
                        </a:rPr>
                        <m:t>1</m:t>
                      </m:r>
                      <m:r>
                        <m:rPr>
                          <m:sty m:val="p"/>
                        </m:rPr>
                        <a:rPr lang="en-US" altLang="zh-CN" sz="2800" b="0" i="0" smtClean="0">
                          <a:solidFill>
                            <a:srgbClr val="FFC000"/>
                          </a:solidFill>
                          <a:latin typeface="Cambria Math" panose="02040503050406030204" pitchFamily="18" charset="0"/>
                        </a:rPr>
                        <m:t>A</m:t>
                      </m:r>
                      <m:r>
                        <a:rPr lang="en-US" altLang="zh-CN" sz="2800" b="0" i="0" smtClean="0">
                          <a:solidFill>
                            <a:srgbClr val="FFC000"/>
                          </a:solidFill>
                          <a:latin typeface="Cambria Math" panose="02040503050406030204" pitchFamily="18" charset="0"/>
                        </a:rPr>
                        <m:t>∙</m:t>
                      </m:r>
                      <m:r>
                        <m:rPr>
                          <m:sty m:val="p"/>
                        </m:rPr>
                        <a:rPr lang="en-US" altLang="zh-CN" sz="2800" b="0" i="0" smtClean="0">
                          <a:solidFill>
                            <a:srgbClr val="FFC000"/>
                          </a:solidFill>
                          <a:latin typeface="Cambria Math" panose="02040503050406030204" pitchFamily="18" charset="0"/>
                        </a:rPr>
                        <m:t>s</m:t>
                      </m:r>
                    </m:oMath>
                  </m:oMathPara>
                </a14:m>
                <a:endParaRPr lang="zh-CN" altLang="en-US" sz="2800" dirty="0">
                  <a:solidFill>
                    <a:srgbClr val="FFC000"/>
                  </a:solidFill>
                  <a:latin typeface="+mn-lt"/>
                </a:endParaRPr>
              </a:p>
            </p:txBody>
          </p:sp>
        </mc:Choice>
        <mc:Fallback xmlns="">
          <p:sp>
            <p:nvSpPr>
              <p:cNvPr id="15" name="文本框 14">
                <a:extLst>
                  <a:ext uri="{FF2B5EF4-FFF2-40B4-BE49-F238E27FC236}">
                    <a16:creationId xmlns:a16="http://schemas.microsoft.com/office/drawing/2014/main" id="{05E7630C-C5E1-42BC-AA41-79DC746B7824}"/>
                  </a:ext>
                </a:extLst>
              </p:cNvPr>
              <p:cNvSpPr txBox="1">
                <a:spLocks noRot="1" noChangeAspect="1" noMove="1" noResize="1" noEditPoints="1" noAdjustHandles="1" noChangeArrowheads="1" noChangeShapeType="1" noTextEdit="1"/>
              </p:cNvSpPr>
              <p:nvPr/>
            </p:nvSpPr>
            <p:spPr>
              <a:xfrm>
                <a:off x="6444208" y="2808203"/>
                <a:ext cx="2100510"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3084353"/>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4" name="Text Box 16"/>
          <p:cNvSpPr txBox="1">
            <a:spLocks noChangeArrowheads="1"/>
          </p:cNvSpPr>
          <p:nvPr/>
        </p:nvSpPr>
        <p:spPr bwMode="auto">
          <a:xfrm>
            <a:off x="86841" y="4576886"/>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对闭合曲面</a:t>
            </a:r>
          </a:p>
        </p:txBody>
      </p:sp>
      <p:graphicFrame>
        <p:nvGraphicFramePr>
          <p:cNvPr id="27665" name="Object 17"/>
          <p:cNvGraphicFramePr>
            <a:graphicFrameLocks/>
          </p:cNvGraphicFramePr>
          <p:nvPr>
            <p:extLst>
              <p:ext uri="{D42A27DB-BD31-4B8C-83A1-F6EECF244321}">
                <p14:modId xmlns:p14="http://schemas.microsoft.com/office/powerpoint/2010/main" val="501945476"/>
              </p:ext>
            </p:extLst>
          </p:nvPr>
        </p:nvGraphicFramePr>
        <p:xfrm>
          <a:off x="1098078" y="5241007"/>
          <a:ext cx="2971800" cy="609600"/>
        </p:xfrm>
        <a:graphic>
          <a:graphicData uri="http://schemas.openxmlformats.org/presentationml/2006/ole">
            <mc:AlternateContent xmlns:mc="http://schemas.openxmlformats.org/markup-compatibility/2006">
              <mc:Choice xmlns:v="urn:schemas-microsoft-com:vml" Requires="v">
                <p:oleObj spid="_x0000_s29011" name="Equation" r:id="rId3" imgW="2867042" imgH="504776" progId="Equation.3">
                  <p:embed/>
                </p:oleObj>
              </mc:Choice>
              <mc:Fallback>
                <p:oleObj name="Equation" r:id="rId3" imgW="2867042" imgH="504776" progId="Equation.3">
                  <p:embed/>
                  <p:pic>
                    <p:nvPicPr>
                      <p:cNvPr id="0" name="Object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078" y="5241007"/>
                        <a:ext cx="2971800" cy="6096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 Box 10"/>
          <p:cNvSpPr txBox="1">
            <a:spLocks noChangeArrowheads="1"/>
          </p:cNvSpPr>
          <p:nvPr/>
        </p:nvSpPr>
        <p:spPr bwMode="auto">
          <a:xfrm>
            <a:off x="359891" y="2566987"/>
            <a:ext cx="434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66FFFF"/>
                </a:solidFill>
                <a:latin typeface="Times New Roman" pitchFamily="18" charset="0"/>
              </a:rPr>
              <a:t>2. </a:t>
            </a:r>
            <a:r>
              <a:rPr kumimoji="1" lang="zh-CN" altLang="en-US" sz="2400" b="1">
                <a:solidFill>
                  <a:srgbClr val="66FFFF"/>
                </a:solidFill>
                <a:latin typeface="宋体" pitchFamily="2" charset="-122"/>
              </a:rPr>
              <a:t>非均匀场中</a:t>
            </a:r>
          </a:p>
        </p:txBody>
      </p:sp>
      <p:graphicFrame>
        <p:nvGraphicFramePr>
          <p:cNvPr id="29" name="Object 11"/>
          <p:cNvGraphicFramePr>
            <a:graphicFrameLocks/>
          </p:cNvGraphicFramePr>
          <p:nvPr>
            <p:extLst>
              <p:ext uri="{D42A27DB-BD31-4B8C-83A1-F6EECF244321}">
                <p14:modId xmlns:p14="http://schemas.microsoft.com/office/powerpoint/2010/main" val="2888719617"/>
              </p:ext>
            </p:extLst>
          </p:nvPr>
        </p:nvGraphicFramePr>
        <p:xfrm>
          <a:off x="982191" y="3057648"/>
          <a:ext cx="1803400" cy="442913"/>
        </p:xfrm>
        <a:graphic>
          <a:graphicData uri="http://schemas.openxmlformats.org/presentationml/2006/ole">
            <mc:AlternateContent xmlns:mc="http://schemas.openxmlformats.org/markup-compatibility/2006">
              <mc:Choice xmlns:v="urn:schemas-microsoft-com:vml" Requires="v">
                <p:oleObj spid="_x0000_s29012" name="Equation" r:id="rId5" imgW="1695499" imgH="342816" progId="Equation.DSMT4">
                  <p:embed/>
                </p:oleObj>
              </mc:Choice>
              <mc:Fallback>
                <p:oleObj name="Equation" r:id="rId5" imgW="1695499" imgH="342816" progId="Equation.DSMT4">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191" y="3057648"/>
                        <a:ext cx="18034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0" name="Object 12"/>
          <p:cNvGraphicFramePr>
            <a:graphicFrameLocks/>
          </p:cNvGraphicFramePr>
          <p:nvPr>
            <p:extLst>
              <p:ext uri="{D42A27DB-BD31-4B8C-83A1-F6EECF244321}">
                <p14:modId xmlns:p14="http://schemas.microsoft.com/office/powerpoint/2010/main" val="2957728556"/>
              </p:ext>
            </p:extLst>
          </p:nvPr>
        </p:nvGraphicFramePr>
        <p:xfrm>
          <a:off x="1045691" y="3652961"/>
          <a:ext cx="2971800" cy="609600"/>
        </p:xfrm>
        <a:graphic>
          <a:graphicData uri="http://schemas.openxmlformats.org/presentationml/2006/ole">
            <mc:AlternateContent xmlns:mc="http://schemas.openxmlformats.org/markup-compatibility/2006">
              <mc:Choice xmlns:v="urn:schemas-microsoft-com:vml" Requires="v">
                <p:oleObj spid="_x0000_s29013" name="Equation" r:id="rId7" imgW="2867042" imgH="504776" progId="Equation.3">
                  <p:embed/>
                </p:oleObj>
              </mc:Choice>
              <mc:Fallback>
                <p:oleObj name="Equation" r:id="rId7" imgW="2867042" imgH="504776" progId="Equation.3">
                  <p:embed/>
                  <p:pic>
                    <p:nvPicPr>
                      <p:cNvPr id="0" name="Object 1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691" y="3652961"/>
                        <a:ext cx="2971800" cy="6096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Text Box 4"/>
          <p:cNvSpPr txBox="1">
            <a:spLocks noChangeArrowheads="1"/>
          </p:cNvSpPr>
          <p:nvPr/>
        </p:nvSpPr>
        <p:spPr bwMode="auto">
          <a:xfrm>
            <a:off x="588491" y="123824"/>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66FFFF"/>
                </a:solidFill>
                <a:latin typeface="Times New Roman" pitchFamily="18" charset="0"/>
              </a:rPr>
              <a:t>1. </a:t>
            </a:r>
            <a:r>
              <a:rPr kumimoji="1" lang="zh-CN" altLang="en-US" sz="2400" b="1">
                <a:solidFill>
                  <a:srgbClr val="66FFFF"/>
                </a:solidFill>
                <a:latin typeface="宋体" pitchFamily="2" charset="-122"/>
              </a:rPr>
              <a:t>均匀场中</a:t>
            </a:r>
          </a:p>
        </p:txBody>
      </p:sp>
      <p:graphicFrame>
        <p:nvGraphicFramePr>
          <p:cNvPr id="42" name="Object 5"/>
          <p:cNvGraphicFramePr>
            <a:graphicFrameLocks/>
          </p:cNvGraphicFramePr>
          <p:nvPr>
            <p:extLst>
              <p:ext uri="{D42A27DB-BD31-4B8C-83A1-F6EECF244321}">
                <p14:modId xmlns:p14="http://schemas.microsoft.com/office/powerpoint/2010/main" val="3488352520"/>
              </p:ext>
            </p:extLst>
          </p:nvPr>
        </p:nvGraphicFramePr>
        <p:xfrm>
          <a:off x="395536" y="977899"/>
          <a:ext cx="3672408" cy="623094"/>
        </p:xfrm>
        <a:graphic>
          <a:graphicData uri="http://schemas.openxmlformats.org/presentationml/2006/ole">
            <mc:AlternateContent xmlns:mc="http://schemas.openxmlformats.org/markup-compatibility/2006">
              <mc:Choice xmlns:v="urn:schemas-microsoft-com:vml" Requires="v">
                <p:oleObj spid="_x0000_s29014" name="Equation" r:id="rId9" imgW="1549080" imgH="241200" progId="Equation.DSMT4">
                  <p:embed/>
                </p:oleObj>
              </mc:Choice>
              <mc:Fallback>
                <p:oleObj name="Equation" r:id="rId9" imgW="1549080" imgH="241200" progId="Equation.DSMT4">
                  <p:embed/>
                  <p:pic>
                    <p:nvPicPr>
                      <p:cNvPr id="0" name=""/>
                      <p:cNvPicPr>
                        <a:picLocks noChangeArrowheads="1"/>
                      </p:cNvPicPr>
                      <p:nvPr/>
                    </p:nvPicPr>
                    <p:blipFill>
                      <a:blip r:embed="rId10"/>
                      <a:srcRect/>
                      <a:stretch>
                        <a:fillRect/>
                      </a:stretch>
                    </p:blipFill>
                    <p:spPr bwMode="auto">
                      <a:xfrm>
                        <a:off x="395536" y="977899"/>
                        <a:ext cx="3672408" cy="623094"/>
                      </a:xfrm>
                      <a:prstGeom prst="rect">
                        <a:avLst/>
                      </a:prstGeom>
                      <a:noFill/>
                      <a:ln>
                        <a:noFill/>
                      </a:ln>
                    </p:spPr>
                  </p:pic>
                </p:oleObj>
              </mc:Fallback>
            </mc:AlternateContent>
          </a:graphicData>
        </a:graphic>
      </p:graphicFrame>
      <p:graphicFrame>
        <p:nvGraphicFramePr>
          <p:cNvPr id="43" name="Object 6"/>
          <p:cNvGraphicFramePr>
            <a:graphicFrameLocks/>
          </p:cNvGraphicFramePr>
          <p:nvPr>
            <p:extLst>
              <p:ext uri="{D42A27DB-BD31-4B8C-83A1-F6EECF244321}">
                <p14:modId xmlns:p14="http://schemas.microsoft.com/office/powerpoint/2010/main" val="1809009130"/>
              </p:ext>
            </p:extLst>
          </p:nvPr>
        </p:nvGraphicFramePr>
        <p:xfrm>
          <a:off x="1115616" y="1693068"/>
          <a:ext cx="1054100" cy="419100"/>
        </p:xfrm>
        <a:graphic>
          <a:graphicData uri="http://schemas.openxmlformats.org/presentationml/2006/ole">
            <mc:AlternateContent xmlns:mc="http://schemas.openxmlformats.org/markup-compatibility/2006">
              <mc:Choice xmlns:v="urn:schemas-microsoft-com:vml" Requires="v">
                <p:oleObj spid="_x0000_s29015" name="Equation" r:id="rId11" imgW="952621" imgH="314203" progId="Equation.3">
                  <p:embed/>
                </p:oleObj>
              </mc:Choice>
              <mc:Fallback>
                <p:oleObj name="Equation" r:id="rId11" imgW="952621" imgH="314203"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5616" y="1693068"/>
                        <a:ext cx="10541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6" name="Group 25"/>
          <p:cNvGrpSpPr>
            <a:grpSpLocks/>
          </p:cNvGrpSpPr>
          <p:nvPr/>
        </p:nvGrpSpPr>
        <p:grpSpPr bwMode="auto">
          <a:xfrm>
            <a:off x="4638203" y="708817"/>
            <a:ext cx="3311525" cy="1439863"/>
            <a:chOff x="3198" y="1298"/>
            <a:chExt cx="2086" cy="907"/>
          </a:xfrm>
        </p:grpSpPr>
        <p:sp>
          <p:nvSpPr>
            <p:cNvPr id="47" name="Line 26"/>
            <p:cNvSpPr>
              <a:spLocks noChangeShapeType="1"/>
            </p:cNvSpPr>
            <p:nvPr/>
          </p:nvSpPr>
          <p:spPr bwMode="auto">
            <a:xfrm>
              <a:off x="3198" y="1298"/>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27"/>
            <p:cNvSpPr>
              <a:spLocks noChangeShapeType="1"/>
            </p:cNvSpPr>
            <p:nvPr/>
          </p:nvSpPr>
          <p:spPr bwMode="auto">
            <a:xfrm>
              <a:off x="3198" y="1479"/>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28"/>
            <p:cNvSpPr>
              <a:spLocks noChangeShapeType="1"/>
            </p:cNvSpPr>
            <p:nvPr/>
          </p:nvSpPr>
          <p:spPr bwMode="auto">
            <a:xfrm>
              <a:off x="3198" y="1661"/>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29"/>
            <p:cNvSpPr>
              <a:spLocks noChangeShapeType="1"/>
            </p:cNvSpPr>
            <p:nvPr/>
          </p:nvSpPr>
          <p:spPr bwMode="auto">
            <a:xfrm>
              <a:off x="3198" y="1842"/>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0"/>
            <p:cNvSpPr>
              <a:spLocks noChangeShapeType="1"/>
            </p:cNvSpPr>
            <p:nvPr/>
          </p:nvSpPr>
          <p:spPr bwMode="auto">
            <a:xfrm>
              <a:off x="3198" y="2024"/>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31"/>
            <p:cNvSpPr>
              <a:spLocks noChangeShapeType="1"/>
            </p:cNvSpPr>
            <p:nvPr/>
          </p:nvSpPr>
          <p:spPr bwMode="auto">
            <a:xfrm>
              <a:off x="3198" y="2205"/>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3" name="Group 32"/>
          <p:cNvGrpSpPr>
            <a:grpSpLocks/>
          </p:cNvGrpSpPr>
          <p:nvPr/>
        </p:nvGrpSpPr>
        <p:grpSpPr bwMode="auto">
          <a:xfrm>
            <a:off x="5357341" y="277017"/>
            <a:ext cx="1439862" cy="2160588"/>
            <a:chOff x="3651" y="1026"/>
            <a:chExt cx="907" cy="1361"/>
          </a:xfrm>
        </p:grpSpPr>
        <p:sp>
          <p:nvSpPr>
            <p:cNvPr id="54" name="AutoShape 33"/>
            <p:cNvSpPr>
              <a:spLocks noChangeArrowheads="1"/>
            </p:cNvSpPr>
            <p:nvPr/>
          </p:nvSpPr>
          <p:spPr bwMode="auto">
            <a:xfrm rot="16200000" flipH="1">
              <a:off x="3333" y="1344"/>
              <a:ext cx="1361" cy="725"/>
            </a:xfrm>
            <a:prstGeom prst="parallelogram">
              <a:avLst>
                <a:gd name="adj" fmla="val 57925"/>
              </a:avLst>
            </a:prstGeom>
            <a:gradFill rotWithShape="1">
              <a:gsLst>
                <a:gs pos="0">
                  <a:srgbClr val="006699">
                    <a:alpha val="68999"/>
                  </a:srgbClr>
                </a:gs>
                <a:gs pos="100000">
                  <a:srgbClr val="002F47">
                    <a:alpha val="67000"/>
                  </a:srgbClr>
                </a:gs>
              </a:gsLst>
              <a:lin ang="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34"/>
            <p:cNvSpPr>
              <a:spLocks noChangeShapeType="1"/>
            </p:cNvSpPr>
            <p:nvPr/>
          </p:nvSpPr>
          <p:spPr bwMode="auto">
            <a:xfrm>
              <a:off x="4105" y="2024"/>
              <a:ext cx="453" cy="0"/>
            </a:xfrm>
            <a:prstGeom prst="line">
              <a:avLst/>
            </a:prstGeom>
            <a:noFill/>
            <a:ln w="1905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35"/>
            <p:cNvSpPr>
              <a:spLocks noChangeShapeType="1"/>
            </p:cNvSpPr>
            <p:nvPr/>
          </p:nvSpPr>
          <p:spPr bwMode="auto">
            <a:xfrm>
              <a:off x="3742" y="2205"/>
              <a:ext cx="498" cy="0"/>
            </a:xfrm>
            <a:prstGeom prst="line">
              <a:avLst/>
            </a:prstGeom>
            <a:noFill/>
            <a:ln w="1905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36"/>
            <p:cNvSpPr>
              <a:spLocks noChangeShapeType="1"/>
            </p:cNvSpPr>
            <p:nvPr/>
          </p:nvSpPr>
          <p:spPr bwMode="auto">
            <a:xfrm>
              <a:off x="3787" y="1842"/>
              <a:ext cx="362" cy="0"/>
            </a:xfrm>
            <a:prstGeom prst="line">
              <a:avLst/>
            </a:prstGeom>
            <a:noFill/>
            <a:ln w="1905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37"/>
            <p:cNvSpPr>
              <a:spLocks noChangeShapeType="1"/>
            </p:cNvSpPr>
            <p:nvPr/>
          </p:nvSpPr>
          <p:spPr bwMode="auto">
            <a:xfrm flipH="1">
              <a:off x="4105" y="1661"/>
              <a:ext cx="317" cy="0"/>
            </a:xfrm>
            <a:prstGeom prst="line">
              <a:avLst/>
            </a:prstGeom>
            <a:noFill/>
            <a:ln w="952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38"/>
            <p:cNvSpPr>
              <a:spLocks noChangeShapeType="1"/>
            </p:cNvSpPr>
            <p:nvPr/>
          </p:nvSpPr>
          <p:spPr bwMode="auto">
            <a:xfrm flipH="1">
              <a:off x="3923" y="1480"/>
              <a:ext cx="90" cy="0"/>
            </a:xfrm>
            <a:prstGeom prst="line">
              <a:avLst/>
            </a:prstGeom>
            <a:noFill/>
            <a:ln w="952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39"/>
            <p:cNvSpPr>
              <a:spLocks noChangeShapeType="1"/>
            </p:cNvSpPr>
            <p:nvPr/>
          </p:nvSpPr>
          <p:spPr bwMode="auto">
            <a:xfrm flipH="1">
              <a:off x="4195" y="1298"/>
              <a:ext cx="137" cy="0"/>
            </a:xfrm>
            <a:prstGeom prst="line">
              <a:avLst/>
            </a:prstGeom>
            <a:noFill/>
            <a:ln w="952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 name="Group 40"/>
          <p:cNvGrpSpPr>
            <a:grpSpLocks/>
          </p:cNvGrpSpPr>
          <p:nvPr/>
        </p:nvGrpSpPr>
        <p:grpSpPr bwMode="auto">
          <a:xfrm>
            <a:off x="5717703" y="492917"/>
            <a:ext cx="2232025" cy="1728788"/>
            <a:chOff x="3878" y="1162"/>
            <a:chExt cx="1406" cy="1089"/>
          </a:xfrm>
        </p:grpSpPr>
        <p:sp>
          <p:nvSpPr>
            <p:cNvPr id="62" name="Rectangle 41"/>
            <p:cNvSpPr>
              <a:spLocks noChangeArrowheads="1"/>
            </p:cNvSpPr>
            <p:nvPr/>
          </p:nvSpPr>
          <p:spPr bwMode="auto">
            <a:xfrm rot="-1796158">
              <a:off x="3878" y="1162"/>
              <a:ext cx="816" cy="1089"/>
            </a:xfrm>
            <a:prstGeom prst="rect">
              <a:avLst/>
            </a:prstGeom>
            <a:gradFill rotWithShape="1">
              <a:gsLst>
                <a:gs pos="0">
                  <a:srgbClr val="006699">
                    <a:alpha val="56000"/>
                  </a:srgbClr>
                </a:gs>
                <a:gs pos="100000">
                  <a:srgbClr val="002F47">
                    <a:alpha val="57999"/>
                  </a:srgbClr>
                </a:gs>
              </a:gsLst>
              <a:lin ang="0" scaled="1"/>
            </a:gra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42"/>
            <p:cNvSpPr>
              <a:spLocks noChangeShapeType="1"/>
            </p:cNvSpPr>
            <p:nvPr/>
          </p:nvSpPr>
          <p:spPr bwMode="auto">
            <a:xfrm>
              <a:off x="4241" y="2205"/>
              <a:ext cx="1043"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43"/>
            <p:cNvSpPr>
              <a:spLocks noChangeShapeType="1"/>
            </p:cNvSpPr>
            <p:nvPr/>
          </p:nvSpPr>
          <p:spPr bwMode="auto">
            <a:xfrm>
              <a:off x="4332" y="1298"/>
              <a:ext cx="952"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44"/>
            <p:cNvSpPr>
              <a:spLocks noChangeShapeType="1"/>
            </p:cNvSpPr>
            <p:nvPr/>
          </p:nvSpPr>
          <p:spPr bwMode="auto">
            <a:xfrm>
              <a:off x="4014" y="1479"/>
              <a:ext cx="1270"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45"/>
            <p:cNvSpPr>
              <a:spLocks noChangeShapeType="1"/>
            </p:cNvSpPr>
            <p:nvPr/>
          </p:nvSpPr>
          <p:spPr bwMode="auto">
            <a:xfrm>
              <a:off x="4422" y="1661"/>
              <a:ext cx="862"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46"/>
            <p:cNvSpPr>
              <a:spLocks noChangeShapeType="1"/>
            </p:cNvSpPr>
            <p:nvPr/>
          </p:nvSpPr>
          <p:spPr bwMode="auto">
            <a:xfrm>
              <a:off x="4150" y="1842"/>
              <a:ext cx="1134"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47"/>
            <p:cNvSpPr>
              <a:spLocks noChangeShapeType="1"/>
            </p:cNvSpPr>
            <p:nvPr/>
          </p:nvSpPr>
          <p:spPr bwMode="auto">
            <a:xfrm>
              <a:off x="4558" y="2024"/>
              <a:ext cx="726"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69" name="Object 50"/>
          <p:cNvGraphicFramePr>
            <a:graphicFrameLocks noChangeAspect="1"/>
          </p:cNvGraphicFramePr>
          <p:nvPr>
            <p:extLst>
              <p:ext uri="{D42A27DB-BD31-4B8C-83A1-F6EECF244321}">
                <p14:modId xmlns:p14="http://schemas.microsoft.com/office/powerpoint/2010/main" val="380780963"/>
              </p:ext>
            </p:extLst>
          </p:nvPr>
        </p:nvGraphicFramePr>
        <p:xfrm>
          <a:off x="6495578" y="731042"/>
          <a:ext cx="266700" cy="292100"/>
        </p:xfrm>
        <a:graphic>
          <a:graphicData uri="http://schemas.openxmlformats.org/presentationml/2006/ole">
            <mc:AlternateContent xmlns:mc="http://schemas.openxmlformats.org/markup-compatibility/2006">
              <mc:Choice xmlns:v="urn:schemas-microsoft-com:vml" Requires="v">
                <p:oleObj spid="_x0000_s29016" name="Equation" r:id="rId13" imgW="161965" imgH="190573" progId="Equation.3">
                  <p:embed/>
                </p:oleObj>
              </mc:Choice>
              <mc:Fallback>
                <p:oleObj name="Equation" r:id="rId13" imgW="161965" imgH="19057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95578" y="731042"/>
                        <a:ext cx="2667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0" name="Group 51"/>
          <p:cNvGrpSpPr>
            <a:grpSpLocks/>
          </p:cNvGrpSpPr>
          <p:nvPr/>
        </p:nvGrpSpPr>
        <p:grpSpPr bwMode="auto">
          <a:xfrm>
            <a:off x="5258916" y="1213642"/>
            <a:ext cx="530225" cy="457200"/>
            <a:chOff x="3589" y="1616"/>
            <a:chExt cx="334" cy="288"/>
          </a:xfrm>
        </p:grpSpPr>
        <p:sp>
          <p:nvSpPr>
            <p:cNvPr id="71" name="Arc 52"/>
            <p:cNvSpPr>
              <a:spLocks/>
            </p:cNvSpPr>
            <p:nvPr/>
          </p:nvSpPr>
          <p:spPr bwMode="auto">
            <a:xfrm rot="13820305" flipH="1">
              <a:off x="3682" y="1572"/>
              <a:ext cx="45" cy="141"/>
            </a:xfrm>
            <a:custGeom>
              <a:avLst/>
              <a:gdLst>
                <a:gd name="T0" fmla="*/ 0 w 21600"/>
                <a:gd name="T1" fmla="*/ 0 h 16627"/>
                <a:gd name="T2" fmla="*/ 0 w 21600"/>
                <a:gd name="T3" fmla="*/ 0 h 16627"/>
                <a:gd name="T4" fmla="*/ 0 w 21600"/>
                <a:gd name="T5" fmla="*/ 0 h 16627"/>
                <a:gd name="T6" fmla="*/ 0 60000 65536"/>
                <a:gd name="T7" fmla="*/ 0 60000 65536"/>
                <a:gd name="T8" fmla="*/ 0 60000 65536"/>
              </a:gdLst>
              <a:ahLst/>
              <a:cxnLst>
                <a:cxn ang="T6">
                  <a:pos x="T0" y="T1"/>
                </a:cxn>
                <a:cxn ang="T7">
                  <a:pos x="T2" y="T3"/>
                </a:cxn>
                <a:cxn ang="T8">
                  <a:pos x="T4" y="T5"/>
                </a:cxn>
              </a:cxnLst>
              <a:rect l="0" t="0" r="r" b="b"/>
              <a:pathLst>
                <a:path w="21600" h="16627" fill="none" extrusionOk="0">
                  <a:moveTo>
                    <a:pt x="13787" y="0"/>
                  </a:moveTo>
                  <a:cubicBezTo>
                    <a:pt x="18736" y="4103"/>
                    <a:pt x="21600" y="10198"/>
                    <a:pt x="21600" y="16627"/>
                  </a:cubicBezTo>
                </a:path>
                <a:path w="21600" h="16627" stroke="0" extrusionOk="0">
                  <a:moveTo>
                    <a:pt x="13787" y="0"/>
                  </a:moveTo>
                  <a:cubicBezTo>
                    <a:pt x="18736" y="4103"/>
                    <a:pt x="21600" y="10198"/>
                    <a:pt x="21600" y="16627"/>
                  </a:cubicBezTo>
                  <a:lnTo>
                    <a:pt x="0" y="16627"/>
                  </a:lnTo>
                  <a:lnTo>
                    <a:pt x="13787" y="0"/>
                  </a:lnTo>
                  <a:close/>
                </a:path>
              </a:pathLst>
            </a:custGeom>
            <a:noFill/>
            <a:ln w="28575">
              <a:solidFill>
                <a:srgbClr val="FF99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Text Box 53"/>
            <p:cNvSpPr txBox="1">
              <a:spLocks noChangeArrowheads="1"/>
            </p:cNvSpPr>
            <p:nvPr/>
          </p:nvSpPr>
          <p:spPr bwMode="auto">
            <a:xfrm>
              <a:off x="3589" y="1616"/>
              <a:ext cx="33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zh-CN" altLang="en-US" sz="2400" b="1">
                  <a:solidFill>
                    <a:srgbClr val="FF9966"/>
                  </a:solidFill>
                  <a:latin typeface="Times New Roman" pitchFamily="18" charset="0"/>
                  <a:sym typeface="Symbol" pitchFamily="18" charset="2"/>
                </a:rPr>
                <a:t></a:t>
              </a:r>
            </a:p>
          </p:txBody>
        </p:sp>
      </p:grpSp>
      <p:grpSp>
        <p:nvGrpSpPr>
          <p:cNvPr id="73" name="Group 54"/>
          <p:cNvGrpSpPr>
            <a:grpSpLocks/>
          </p:cNvGrpSpPr>
          <p:nvPr/>
        </p:nvGrpSpPr>
        <p:grpSpPr bwMode="auto">
          <a:xfrm>
            <a:off x="6563841" y="907255"/>
            <a:ext cx="530225" cy="457200"/>
            <a:chOff x="4411" y="1281"/>
            <a:chExt cx="334" cy="288"/>
          </a:xfrm>
        </p:grpSpPr>
        <p:sp>
          <p:nvSpPr>
            <p:cNvPr id="74" name="Arc 55"/>
            <p:cNvSpPr>
              <a:spLocks/>
            </p:cNvSpPr>
            <p:nvPr/>
          </p:nvSpPr>
          <p:spPr bwMode="auto">
            <a:xfrm rot="8925455" flipH="1">
              <a:off x="4439" y="1395"/>
              <a:ext cx="45" cy="141"/>
            </a:xfrm>
            <a:custGeom>
              <a:avLst/>
              <a:gdLst>
                <a:gd name="T0" fmla="*/ 0 w 21600"/>
                <a:gd name="T1" fmla="*/ 0 h 16627"/>
                <a:gd name="T2" fmla="*/ 0 w 21600"/>
                <a:gd name="T3" fmla="*/ 0 h 16627"/>
                <a:gd name="T4" fmla="*/ 0 w 21600"/>
                <a:gd name="T5" fmla="*/ 0 h 16627"/>
                <a:gd name="T6" fmla="*/ 0 60000 65536"/>
                <a:gd name="T7" fmla="*/ 0 60000 65536"/>
                <a:gd name="T8" fmla="*/ 0 60000 65536"/>
              </a:gdLst>
              <a:ahLst/>
              <a:cxnLst>
                <a:cxn ang="T6">
                  <a:pos x="T0" y="T1"/>
                </a:cxn>
                <a:cxn ang="T7">
                  <a:pos x="T2" y="T3"/>
                </a:cxn>
                <a:cxn ang="T8">
                  <a:pos x="T4" y="T5"/>
                </a:cxn>
              </a:cxnLst>
              <a:rect l="0" t="0" r="r" b="b"/>
              <a:pathLst>
                <a:path w="21600" h="16627" fill="none" extrusionOk="0">
                  <a:moveTo>
                    <a:pt x="13787" y="0"/>
                  </a:moveTo>
                  <a:cubicBezTo>
                    <a:pt x="18736" y="4103"/>
                    <a:pt x="21600" y="10198"/>
                    <a:pt x="21600" y="16627"/>
                  </a:cubicBezTo>
                </a:path>
                <a:path w="21600" h="16627" stroke="0" extrusionOk="0">
                  <a:moveTo>
                    <a:pt x="13787" y="0"/>
                  </a:moveTo>
                  <a:cubicBezTo>
                    <a:pt x="18736" y="4103"/>
                    <a:pt x="21600" y="10198"/>
                    <a:pt x="21600" y="16627"/>
                  </a:cubicBezTo>
                  <a:lnTo>
                    <a:pt x="0" y="16627"/>
                  </a:lnTo>
                  <a:lnTo>
                    <a:pt x="13787" y="0"/>
                  </a:lnTo>
                  <a:close/>
                </a:path>
              </a:pathLst>
            </a:custGeom>
            <a:noFill/>
            <a:ln w="28575">
              <a:solidFill>
                <a:srgbClr val="FF99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Text Box 56"/>
            <p:cNvSpPr txBox="1">
              <a:spLocks noChangeArrowheads="1"/>
            </p:cNvSpPr>
            <p:nvPr/>
          </p:nvSpPr>
          <p:spPr bwMode="auto">
            <a:xfrm>
              <a:off x="4411" y="1281"/>
              <a:ext cx="33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zh-CN" altLang="en-US" sz="2400" b="1">
                  <a:solidFill>
                    <a:srgbClr val="FF9966"/>
                  </a:solidFill>
                  <a:latin typeface="Times New Roman" pitchFamily="18" charset="0"/>
                  <a:sym typeface="Symbol" pitchFamily="18" charset="2"/>
                </a:rPr>
                <a:t></a:t>
              </a:r>
            </a:p>
          </p:txBody>
        </p:sp>
      </p:grpSp>
      <p:sp>
        <p:nvSpPr>
          <p:cNvPr id="76" name="Line 57"/>
          <p:cNvSpPr>
            <a:spLocks noChangeShapeType="1"/>
          </p:cNvSpPr>
          <p:nvPr/>
        </p:nvSpPr>
        <p:spPr bwMode="auto">
          <a:xfrm flipV="1">
            <a:off x="6293966" y="781842"/>
            <a:ext cx="1008062" cy="477838"/>
          </a:xfrm>
          <a:prstGeom prst="line">
            <a:avLst/>
          </a:prstGeom>
          <a:noFill/>
          <a:ln w="38100">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7" name="Object 58"/>
          <p:cNvGraphicFramePr>
            <a:graphicFrameLocks/>
          </p:cNvGraphicFramePr>
          <p:nvPr>
            <p:extLst>
              <p:ext uri="{D42A27DB-BD31-4B8C-83A1-F6EECF244321}">
                <p14:modId xmlns:p14="http://schemas.microsoft.com/office/powerpoint/2010/main" val="2412009672"/>
              </p:ext>
            </p:extLst>
          </p:nvPr>
        </p:nvGraphicFramePr>
        <p:xfrm>
          <a:off x="5123978" y="178592"/>
          <a:ext cx="277813" cy="368300"/>
        </p:xfrm>
        <a:graphic>
          <a:graphicData uri="http://schemas.openxmlformats.org/presentationml/2006/ole">
            <mc:AlternateContent xmlns:mc="http://schemas.openxmlformats.org/markup-compatibility/2006">
              <mc:Choice xmlns:v="urn:schemas-microsoft-com:vml" Requires="v">
                <p:oleObj spid="_x0000_s29017" name="公式" r:id="rId15" imgW="171412" imgH="266694" progId="Equation.3">
                  <p:embed/>
                </p:oleObj>
              </mc:Choice>
              <mc:Fallback>
                <p:oleObj name="公式" r:id="rId15" imgW="171412" imgH="266694"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23978" y="178592"/>
                        <a:ext cx="277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 name="Line 59"/>
          <p:cNvSpPr>
            <a:spLocks noChangeShapeType="1"/>
          </p:cNvSpPr>
          <p:nvPr/>
        </p:nvSpPr>
        <p:spPr bwMode="auto">
          <a:xfrm flipV="1">
            <a:off x="6262216" y="634205"/>
            <a:ext cx="1347787" cy="639762"/>
          </a:xfrm>
          <a:prstGeom prst="line">
            <a:avLst/>
          </a:prstGeom>
          <a:noFill/>
          <a:ln w="38100">
            <a:solidFill>
              <a:srgbClr val="FF00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Text Box 60"/>
          <p:cNvSpPr txBox="1">
            <a:spLocks noChangeArrowheads="1"/>
          </p:cNvSpPr>
          <p:nvPr/>
        </p:nvSpPr>
        <p:spPr bwMode="auto">
          <a:xfrm>
            <a:off x="7790978" y="102392"/>
            <a:ext cx="547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i="1">
                <a:solidFill>
                  <a:schemeClr val="bg1"/>
                </a:solidFill>
                <a:latin typeface="Times New Roman" pitchFamily="18" charset="0"/>
              </a:rPr>
              <a:t>E</a:t>
            </a:r>
            <a:r>
              <a:rPr kumimoji="1" lang="en-US" altLang="zh-CN" sz="2400" baseline="-30000">
                <a:solidFill>
                  <a:schemeClr val="bg1"/>
                </a:solidFill>
                <a:latin typeface="Times New Roman" pitchFamily="18" charset="0"/>
              </a:rPr>
              <a:t>n</a:t>
            </a:r>
            <a:r>
              <a:rPr kumimoji="1" lang="en-US" altLang="zh-CN" sz="2400">
                <a:solidFill>
                  <a:schemeClr val="bg1"/>
                </a:solidFill>
                <a:latin typeface="Times New Roman" pitchFamily="18" charset="0"/>
              </a:rPr>
              <a:t> </a:t>
            </a:r>
          </a:p>
        </p:txBody>
      </p:sp>
      <p:sp>
        <p:nvSpPr>
          <p:cNvPr id="80" name="Line 61"/>
          <p:cNvSpPr>
            <a:spLocks noChangeShapeType="1"/>
          </p:cNvSpPr>
          <p:nvPr/>
        </p:nvSpPr>
        <p:spPr bwMode="auto">
          <a:xfrm>
            <a:off x="6262216" y="1262855"/>
            <a:ext cx="385762" cy="615950"/>
          </a:xfrm>
          <a:prstGeom prst="line">
            <a:avLst/>
          </a:prstGeom>
          <a:noFill/>
          <a:ln w="38100">
            <a:solidFill>
              <a:srgbClr val="FF00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1" name="Object 62"/>
          <p:cNvGraphicFramePr>
            <a:graphicFrameLocks/>
          </p:cNvGraphicFramePr>
          <p:nvPr>
            <p:extLst>
              <p:ext uri="{D42A27DB-BD31-4B8C-83A1-F6EECF244321}">
                <p14:modId xmlns:p14="http://schemas.microsoft.com/office/powerpoint/2010/main" val="3601398094"/>
              </p:ext>
            </p:extLst>
          </p:nvPr>
        </p:nvGraphicFramePr>
        <p:xfrm>
          <a:off x="6279678" y="1699417"/>
          <a:ext cx="366713" cy="431800"/>
        </p:xfrm>
        <a:graphic>
          <a:graphicData uri="http://schemas.openxmlformats.org/presentationml/2006/ole">
            <mc:AlternateContent xmlns:mc="http://schemas.openxmlformats.org/markup-compatibility/2006">
              <mc:Choice xmlns:v="urn:schemas-microsoft-com:vml" Requires="v">
                <p:oleObj spid="_x0000_s29018" name="Equation" r:id="rId17" imgW="266702" imgH="323920" progId="Equation.3">
                  <p:embed/>
                </p:oleObj>
              </mc:Choice>
              <mc:Fallback>
                <p:oleObj name="Equation" r:id="rId17" imgW="266702" imgH="323920"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79678" y="1699417"/>
                        <a:ext cx="3667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CC"/>
                            </a:solidFill>
                            <a:miter lim="800000"/>
                            <a:headEnd/>
                            <a:tailEnd/>
                          </a14:hiddenLine>
                        </a:ext>
                      </a:extLst>
                    </p:spPr>
                  </p:pic>
                </p:oleObj>
              </mc:Fallback>
            </mc:AlternateContent>
          </a:graphicData>
        </a:graphic>
      </p:graphicFrame>
      <p:sp>
        <p:nvSpPr>
          <p:cNvPr id="82" name="Line 63"/>
          <p:cNvSpPr>
            <a:spLocks noChangeShapeType="1"/>
          </p:cNvSpPr>
          <p:nvPr/>
        </p:nvSpPr>
        <p:spPr bwMode="auto">
          <a:xfrm>
            <a:off x="7605241" y="635792"/>
            <a:ext cx="336550" cy="6619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64"/>
          <p:cNvSpPr>
            <a:spLocks noChangeShapeType="1"/>
          </p:cNvSpPr>
          <p:nvPr/>
        </p:nvSpPr>
        <p:spPr bwMode="auto">
          <a:xfrm flipH="1">
            <a:off x="6652741" y="1297780"/>
            <a:ext cx="1277937" cy="55245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8730" name="Picture 5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31631" y="4200525"/>
            <a:ext cx="258127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729" name="Picture 5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90893" y="2625897"/>
            <a:ext cx="2947683" cy="2315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up)">
                                      <p:cBhvr>
                                        <p:cTn id="21" dur="50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wipe(left)">
                                      <p:cBhvr>
                                        <p:cTn id="26" dur="500"/>
                                        <p:tgtEl>
                                          <p:spTgt spid="76"/>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499"/>
                                          </p:stCondLst>
                                        </p:cTn>
                                        <p:tgtEl>
                                          <p:spTgt spid="69"/>
                                        </p:tgtEl>
                                        <p:attrNameLst>
                                          <p:attrName>style.visibility</p:attrName>
                                        </p:attrNameLst>
                                      </p:cBhvr>
                                      <p:to>
                                        <p:strVal val="visible"/>
                                      </p:to>
                                    </p:set>
                                  </p:childTnLst>
                                </p:cTn>
                              </p:par>
                            </p:childTnLst>
                          </p:cTn>
                        </p:par>
                        <p:par>
                          <p:cTn id="30" fill="hold">
                            <p:stCondLst>
                              <p:cond delay="1000"/>
                            </p:stCondLst>
                            <p:childTnLst>
                              <p:par>
                                <p:cTn id="31" presetID="9" presetClass="entr" presetSubtype="0" fill="hold" nodeType="afterEffect">
                                  <p:stCondLst>
                                    <p:cond delay="500"/>
                                  </p:stCondLst>
                                  <p:childTnLst>
                                    <p:set>
                                      <p:cBhvr>
                                        <p:cTn id="32" dur="1" fill="hold">
                                          <p:stCondLst>
                                            <p:cond delay="0"/>
                                          </p:stCondLst>
                                        </p:cTn>
                                        <p:tgtEl>
                                          <p:spTgt spid="73"/>
                                        </p:tgtEl>
                                        <p:attrNameLst>
                                          <p:attrName>style.visibility</p:attrName>
                                        </p:attrNameLst>
                                      </p:cBhvr>
                                      <p:to>
                                        <p:strVal val="visible"/>
                                      </p:to>
                                    </p:set>
                                    <p:animEffect transition="in" filter="dissolve">
                                      <p:cBhvr>
                                        <p:cTn id="33" dur="500"/>
                                        <p:tgtEl>
                                          <p:spTgt spid="7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dissolve">
                                      <p:cBhvr>
                                        <p:cTn id="38" dur="500"/>
                                        <p:tgtEl>
                                          <p:spTgt spid="82"/>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childTnLst>
                          </p:cTn>
                        </p:par>
                        <p:par>
                          <p:cTn id="43" fill="hold">
                            <p:stCondLst>
                              <p:cond delay="1000"/>
                            </p:stCondLst>
                            <p:childTnLst>
                              <p:par>
                                <p:cTn id="44" presetID="1" presetClass="entr" presetSubtype="0" fill="hold" grpId="0" nodeType="afterEffect">
                                  <p:stCondLst>
                                    <p:cond delay="0"/>
                                  </p:stCondLst>
                                  <p:childTnLst>
                                    <p:set>
                                      <p:cBhvr>
                                        <p:cTn id="45" dur="1" fill="hold">
                                          <p:stCondLst>
                                            <p:cond delay="499"/>
                                          </p:stCondLst>
                                        </p:cTn>
                                        <p:tgtEl>
                                          <p:spTgt spid="79"/>
                                        </p:tgtEl>
                                        <p:attrNameLst>
                                          <p:attrName>style.visibility</p:attrName>
                                        </p:attrNameLst>
                                      </p:cBhvr>
                                      <p:to>
                                        <p:strVal val="visible"/>
                                      </p:to>
                                    </p:set>
                                  </p:childTnLst>
                                </p:cTn>
                              </p:par>
                            </p:childTnLst>
                          </p:cTn>
                        </p:par>
                        <p:par>
                          <p:cTn id="46" fill="hold">
                            <p:stCondLst>
                              <p:cond delay="1500"/>
                            </p:stCondLst>
                            <p:childTnLst>
                              <p:par>
                                <p:cTn id="47" presetID="9" presetClass="entr" presetSubtype="0" fill="hold" grpId="0" nodeType="after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dissolve">
                                      <p:cBhvr>
                                        <p:cTn id="49" dur="500"/>
                                        <p:tgtEl>
                                          <p:spTgt spid="83"/>
                                        </p:tgtEl>
                                      </p:cBhvr>
                                    </p:animEffect>
                                  </p:childTnLst>
                                </p:cTn>
                              </p:par>
                            </p:childTnLst>
                          </p:cTn>
                        </p:par>
                        <p:par>
                          <p:cTn id="50" fill="hold">
                            <p:stCondLst>
                              <p:cond delay="2000"/>
                            </p:stCondLst>
                            <p:childTnLst>
                              <p:par>
                                <p:cTn id="51" presetID="22" presetClass="entr" presetSubtype="1" fill="hold" grpId="0" nodeType="afterEffect">
                                  <p:stCondLst>
                                    <p:cond delay="0"/>
                                  </p:stCondLst>
                                  <p:childTnLst>
                                    <p:set>
                                      <p:cBhvr>
                                        <p:cTn id="52" dur="1" fill="hold">
                                          <p:stCondLst>
                                            <p:cond delay="0"/>
                                          </p:stCondLst>
                                        </p:cTn>
                                        <p:tgtEl>
                                          <p:spTgt spid="80"/>
                                        </p:tgtEl>
                                        <p:attrNameLst>
                                          <p:attrName>style.visibility</p:attrName>
                                        </p:attrNameLst>
                                      </p:cBhvr>
                                      <p:to>
                                        <p:strVal val="visible"/>
                                      </p:to>
                                    </p:set>
                                    <p:animEffect transition="in" filter="wipe(up)">
                                      <p:cBhvr>
                                        <p:cTn id="53" dur="500"/>
                                        <p:tgtEl>
                                          <p:spTgt spid="80"/>
                                        </p:tgtEl>
                                      </p:cBhvr>
                                    </p:animEffect>
                                  </p:childTnLst>
                                </p:cTn>
                              </p:par>
                            </p:childTnLst>
                          </p:cTn>
                        </p:par>
                        <p:par>
                          <p:cTn id="54" fill="hold">
                            <p:stCondLst>
                              <p:cond delay="2500"/>
                            </p:stCondLst>
                            <p:childTnLst>
                              <p:par>
                                <p:cTn id="55" presetID="1" presetClass="entr" presetSubtype="0" fill="hold" nodeType="afterEffect">
                                  <p:stCondLst>
                                    <p:cond delay="0"/>
                                  </p:stCondLst>
                                  <p:childTnLst>
                                    <p:set>
                                      <p:cBhvr>
                                        <p:cTn id="56" dur="1" fill="hold">
                                          <p:stCondLst>
                                            <p:cond delay="499"/>
                                          </p:stCondLst>
                                        </p:cTn>
                                        <p:tgtEl>
                                          <p:spTgt spid="8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left)">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dissolve">
                                      <p:cBhvr>
                                        <p:cTn id="66" dur="500"/>
                                        <p:tgtEl>
                                          <p:spTgt spid="53"/>
                                        </p:tgtEl>
                                      </p:cBhvr>
                                    </p:animEffect>
                                  </p:childTnLst>
                                </p:cTn>
                              </p:par>
                            </p:childTnLst>
                          </p:cTn>
                        </p:par>
                        <p:par>
                          <p:cTn id="67" fill="hold">
                            <p:stCondLst>
                              <p:cond delay="500"/>
                            </p:stCondLst>
                            <p:childTnLst>
                              <p:par>
                                <p:cTn id="68" presetID="9" presetClass="entr" presetSubtype="0" fill="hold" nodeType="afterEffect">
                                  <p:stCondLst>
                                    <p:cond delay="500"/>
                                  </p:stCondLst>
                                  <p:childTnLst>
                                    <p:set>
                                      <p:cBhvr>
                                        <p:cTn id="69" dur="1" fill="hold">
                                          <p:stCondLst>
                                            <p:cond delay="0"/>
                                          </p:stCondLst>
                                        </p:cTn>
                                        <p:tgtEl>
                                          <p:spTgt spid="70"/>
                                        </p:tgtEl>
                                        <p:attrNameLst>
                                          <p:attrName>style.visibility</p:attrName>
                                        </p:attrNameLst>
                                      </p:cBhvr>
                                      <p:to>
                                        <p:strVal val="visible"/>
                                      </p:to>
                                    </p:set>
                                    <p:animEffect transition="in" filter="dissolve">
                                      <p:cBhvr>
                                        <p:cTn id="70" dur="500"/>
                                        <p:tgtEl>
                                          <p:spTgt spid="7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left)">
                                      <p:cBhvr>
                                        <p:cTn id="75" dur="500"/>
                                        <p:tgtEl>
                                          <p:spTgt spid="43"/>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28729"/>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7664"/>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27665"/>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28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4" grpId="0"/>
      <p:bldP spid="28" grpId="0"/>
      <p:bldP spid="41" grpId="0" autoUpdateAnimBg="0"/>
      <p:bldP spid="76" grpId="0" animBg="1"/>
      <p:bldP spid="78" grpId="0" animBg="1"/>
      <p:bldP spid="79" grpId="0" autoUpdateAnimBg="0"/>
      <p:bldP spid="80" grpId="0" animBg="1"/>
      <p:bldP spid="82" grpId="0" animBg="1"/>
      <p:bldP spid="8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884" y="2097832"/>
            <a:ext cx="4339116" cy="4574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2"/>
          <p:cNvSpPr txBox="1">
            <a:spLocks noChangeArrowheads="1"/>
          </p:cNvSpPr>
          <p:nvPr/>
        </p:nvSpPr>
        <p:spPr bwMode="auto">
          <a:xfrm>
            <a:off x="3226495" y="707182"/>
            <a:ext cx="2193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ea typeface="楷体_GB2312" pitchFamily="49" charset="-122"/>
              </a:rPr>
              <a:t>非闭合曲面</a:t>
            </a:r>
          </a:p>
        </p:txBody>
      </p:sp>
      <p:sp>
        <p:nvSpPr>
          <p:cNvPr id="4" name="Text Box 3"/>
          <p:cNvSpPr txBox="1">
            <a:spLocks noChangeArrowheads="1"/>
          </p:cNvSpPr>
          <p:nvPr/>
        </p:nvSpPr>
        <p:spPr bwMode="auto">
          <a:xfrm>
            <a:off x="5649020" y="700832"/>
            <a:ext cx="298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ea typeface="楷体_GB2312" pitchFamily="49" charset="-122"/>
              </a:rPr>
              <a:t>凸为正，凹为负</a:t>
            </a:r>
          </a:p>
        </p:txBody>
      </p:sp>
      <p:sp>
        <p:nvSpPr>
          <p:cNvPr id="5" name="Text Box 4"/>
          <p:cNvSpPr txBox="1">
            <a:spLocks noChangeArrowheads="1"/>
          </p:cNvSpPr>
          <p:nvPr/>
        </p:nvSpPr>
        <p:spPr bwMode="auto">
          <a:xfrm>
            <a:off x="3226495" y="1205657"/>
            <a:ext cx="1812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ea typeface="楷体_GB2312" pitchFamily="49" charset="-122"/>
              </a:rPr>
              <a:t>闭合曲面</a:t>
            </a:r>
          </a:p>
        </p:txBody>
      </p:sp>
      <p:sp>
        <p:nvSpPr>
          <p:cNvPr id="6" name="Text Box 5"/>
          <p:cNvSpPr txBox="1">
            <a:spLocks noChangeArrowheads="1"/>
          </p:cNvSpPr>
          <p:nvPr/>
        </p:nvSpPr>
        <p:spPr bwMode="auto">
          <a:xfrm>
            <a:off x="5296595" y="1205657"/>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ea typeface="楷体_GB2312" pitchFamily="49" charset="-122"/>
              </a:rPr>
              <a:t>向外为正，向内为负</a:t>
            </a:r>
          </a:p>
        </p:txBody>
      </p:sp>
      <p:sp>
        <p:nvSpPr>
          <p:cNvPr id="7" name="Line 6"/>
          <p:cNvSpPr>
            <a:spLocks noChangeShapeType="1"/>
          </p:cNvSpPr>
          <p:nvPr/>
        </p:nvSpPr>
        <p:spPr bwMode="auto">
          <a:xfrm>
            <a:off x="4993382" y="945307"/>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7"/>
          <p:cNvSpPr>
            <a:spLocks noChangeShapeType="1"/>
          </p:cNvSpPr>
          <p:nvPr/>
        </p:nvSpPr>
        <p:spPr bwMode="auto">
          <a:xfrm>
            <a:off x="4686995" y="1458069"/>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Text Box 8"/>
          <p:cNvSpPr txBox="1">
            <a:spLocks noChangeArrowheads="1"/>
          </p:cNvSpPr>
          <p:nvPr/>
        </p:nvSpPr>
        <p:spPr bwMode="auto">
          <a:xfrm>
            <a:off x="251520" y="1869232"/>
            <a:ext cx="2771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电通量是代数量</a:t>
            </a:r>
          </a:p>
        </p:txBody>
      </p:sp>
      <p:sp>
        <p:nvSpPr>
          <p:cNvPr id="10" name="Rectangle 9"/>
          <p:cNvSpPr>
            <a:spLocks noChangeArrowheads="1"/>
          </p:cNvSpPr>
          <p:nvPr/>
        </p:nvSpPr>
        <p:spPr bwMode="auto">
          <a:xfrm>
            <a:off x="3356620" y="2733923"/>
            <a:ext cx="1298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楷体_GB2312" pitchFamily="49" charset="-122"/>
                <a:ea typeface="楷体_GB2312" pitchFamily="49" charset="-122"/>
              </a:rPr>
              <a:t>为正</a:t>
            </a:r>
            <a:r>
              <a:rPr kumimoji="1" lang="zh-CN" altLang="en-US" sz="2400">
                <a:solidFill>
                  <a:schemeClr val="bg1"/>
                </a:solidFill>
                <a:latin typeface="楷体_GB2312" pitchFamily="49" charset="-122"/>
                <a:ea typeface="楷体_GB2312" pitchFamily="49" charset="-122"/>
              </a:rPr>
              <a:t> </a:t>
            </a:r>
          </a:p>
        </p:txBody>
      </p:sp>
      <p:graphicFrame>
        <p:nvGraphicFramePr>
          <p:cNvPr id="11" name="Object 10"/>
          <p:cNvGraphicFramePr>
            <a:graphicFrameLocks/>
          </p:cNvGraphicFramePr>
          <p:nvPr>
            <p:extLst>
              <p:ext uri="{D42A27DB-BD31-4B8C-83A1-F6EECF244321}">
                <p14:modId xmlns:p14="http://schemas.microsoft.com/office/powerpoint/2010/main" val="1887976282"/>
              </p:ext>
            </p:extLst>
          </p:nvPr>
        </p:nvGraphicFramePr>
        <p:xfrm>
          <a:off x="2620020" y="2775198"/>
          <a:ext cx="633412" cy="431800"/>
        </p:xfrm>
        <a:graphic>
          <a:graphicData uri="http://schemas.openxmlformats.org/presentationml/2006/ole">
            <mc:AlternateContent xmlns:mc="http://schemas.openxmlformats.org/markup-compatibility/2006">
              <mc:Choice xmlns:v="urn:schemas-microsoft-com:vml" Requires="v">
                <p:oleObj spid="_x0000_s73919" name="公式" r:id="rId4" imgW="533403" imgH="323920" progId="Equation.3">
                  <p:embed/>
                </p:oleObj>
              </mc:Choice>
              <mc:Fallback>
                <p:oleObj name="公式" r:id="rId4" imgW="533403" imgH="32392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0020" y="2775198"/>
                        <a:ext cx="633412" cy="431800"/>
                      </a:xfrm>
                      <a:prstGeom prst="rect">
                        <a:avLst/>
                      </a:prstGeom>
                      <a:noFill/>
                      <a:ln>
                        <a:noFill/>
                      </a:ln>
                    </p:spPr>
                  </p:pic>
                </p:oleObj>
              </mc:Fallback>
            </mc:AlternateContent>
          </a:graphicData>
        </a:graphic>
      </p:graphicFrame>
      <p:sp>
        <p:nvSpPr>
          <p:cNvPr id="12" name="Line 11"/>
          <p:cNvSpPr>
            <a:spLocks noChangeShapeType="1"/>
          </p:cNvSpPr>
          <p:nvPr/>
        </p:nvSpPr>
        <p:spPr bwMode="auto">
          <a:xfrm>
            <a:off x="1899295" y="2986335"/>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Rectangle 13"/>
          <p:cNvSpPr>
            <a:spLocks noChangeArrowheads="1"/>
          </p:cNvSpPr>
          <p:nvPr/>
        </p:nvSpPr>
        <p:spPr bwMode="auto">
          <a:xfrm>
            <a:off x="3382020" y="3403848"/>
            <a:ext cx="1216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楷体_GB2312" pitchFamily="49" charset="-122"/>
                <a:ea typeface="楷体_GB2312" pitchFamily="49" charset="-122"/>
              </a:rPr>
              <a:t>为负</a:t>
            </a:r>
            <a:r>
              <a:rPr kumimoji="1" lang="zh-CN" altLang="en-US" sz="2400">
                <a:solidFill>
                  <a:schemeClr val="bg1"/>
                </a:solidFill>
                <a:latin typeface="楷体_GB2312" pitchFamily="49" charset="-122"/>
                <a:ea typeface="楷体_GB2312" pitchFamily="49" charset="-122"/>
              </a:rPr>
              <a:t> </a:t>
            </a:r>
          </a:p>
        </p:txBody>
      </p:sp>
      <p:graphicFrame>
        <p:nvGraphicFramePr>
          <p:cNvPr id="14" name="Object 14"/>
          <p:cNvGraphicFramePr>
            <a:graphicFrameLocks/>
          </p:cNvGraphicFramePr>
          <p:nvPr>
            <p:extLst>
              <p:ext uri="{D42A27DB-BD31-4B8C-83A1-F6EECF244321}">
                <p14:modId xmlns:p14="http://schemas.microsoft.com/office/powerpoint/2010/main" val="2337383619"/>
              </p:ext>
            </p:extLst>
          </p:nvPr>
        </p:nvGraphicFramePr>
        <p:xfrm>
          <a:off x="2661295" y="3460998"/>
          <a:ext cx="633412" cy="434975"/>
        </p:xfrm>
        <a:graphic>
          <a:graphicData uri="http://schemas.openxmlformats.org/presentationml/2006/ole">
            <mc:AlternateContent xmlns:mc="http://schemas.openxmlformats.org/markup-compatibility/2006">
              <mc:Choice xmlns:v="urn:schemas-microsoft-com:vml" Requires="v">
                <p:oleObj spid="_x0000_s73920" name="Equation" r:id="rId6" imgW="533403" imgH="323920" progId="Equation.3">
                  <p:embed/>
                </p:oleObj>
              </mc:Choice>
              <mc:Fallback>
                <p:oleObj name="Equation" r:id="rId6" imgW="533403" imgH="32392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1295" y="3460998"/>
                        <a:ext cx="633412" cy="434975"/>
                      </a:xfrm>
                      <a:prstGeom prst="rect">
                        <a:avLst/>
                      </a:prstGeom>
                      <a:noFill/>
                      <a:ln>
                        <a:noFill/>
                      </a:ln>
                    </p:spPr>
                  </p:pic>
                </p:oleObj>
              </mc:Fallback>
            </mc:AlternateContent>
          </a:graphicData>
        </a:graphic>
      </p:graphicFrame>
      <p:sp>
        <p:nvSpPr>
          <p:cNvPr id="15" name="Line 15"/>
          <p:cNvSpPr>
            <a:spLocks noChangeShapeType="1"/>
          </p:cNvSpPr>
          <p:nvPr/>
        </p:nvSpPr>
        <p:spPr bwMode="auto">
          <a:xfrm>
            <a:off x="1958032" y="3672135"/>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AutoShape 18"/>
          <p:cNvSpPr>
            <a:spLocks/>
          </p:cNvSpPr>
          <p:nvPr/>
        </p:nvSpPr>
        <p:spPr bwMode="auto">
          <a:xfrm>
            <a:off x="3093145" y="834182"/>
            <a:ext cx="152400" cy="685800"/>
          </a:xfrm>
          <a:prstGeom prst="leftBrace">
            <a:avLst>
              <a:gd name="adj1" fmla="val 37500"/>
              <a:gd name="adj2" fmla="val 50000"/>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 name="Object 19"/>
          <p:cNvGraphicFramePr>
            <a:graphicFrameLocks noChangeAspect="1"/>
          </p:cNvGraphicFramePr>
          <p:nvPr>
            <p:extLst>
              <p:ext uri="{D42A27DB-BD31-4B8C-83A1-F6EECF244321}">
                <p14:modId xmlns:p14="http://schemas.microsoft.com/office/powerpoint/2010/main" val="3645665856"/>
              </p:ext>
            </p:extLst>
          </p:nvPr>
        </p:nvGraphicFramePr>
        <p:xfrm>
          <a:off x="476895" y="2546598"/>
          <a:ext cx="1320800" cy="814387"/>
        </p:xfrm>
        <a:graphic>
          <a:graphicData uri="http://schemas.openxmlformats.org/presentationml/2006/ole">
            <mc:AlternateContent xmlns:mc="http://schemas.openxmlformats.org/markup-compatibility/2006">
              <mc:Choice xmlns:v="urn:schemas-microsoft-com:vml" Requires="v">
                <p:oleObj spid="_x0000_s73921" name="公式" r:id="rId8" imgW="1219323" imgH="723962" progId="Equation.3">
                  <p:embed/>
                </p:oleObj>
              </mc:Choice>
              <mc:Fallback>
                <p:oleObj name="公式" r:id="rId8" imgW="1219323" imgH="72396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895" y="2546598"/>
                        <a:ext cx="1320800" cy="814387"/>
                      </a:xfrm>
                      <a:prstGeom prst="rect">
                        <a:avLst/>
                      </a:prstGeom>
                      <a:noFill/>
                      <a:ln>
                        <a:noFill/>
                      </a:ln>
                    </p:spPr>
                  </p:pic>
                </p:oleObj>
              </mc:Fallback>
            </mc:AlternateContent>
          </a:graphicData>
        </a:graphic>
      </p:graphicFrame>
      <p:sp>
        <p:nvSpPr>
          <p:cNvPr id="18" name="Text Box 20"/>
          <p:cNvSpPr txBox="1">
            <a:spLocks noChangeArrowheads="1"/>
          </p:cNvSpPr>
          <p:nvPr/>
        </p:nvSpPr>
        <p:spPr bwMode="auto">
          <a:xfrm>
            <a:off x="1172270" y="921494"/>
            <a:ext cx="203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方向的规定：</a:t>
            </a:r>
          </a:p>
        </p:txBody>
      </p:sp>
      <p:graphicFrame>
        <p:nvGraphicFramePr>
          <p:cNvPr id="19" name="Object 21"/>
          <p:cNvGraphicFramePr>
            <a:graphicFrameLocks noChangeAspect="1"/>
          </p:cNvGraphicFramePr>
          <p:nvPr>
            <p:extLst>
              <p:ext uri="{D42A27DB-BD31-4B8C-83A1-F6EECF244321}">
                <p14:modId xmlns:p14="http://schemas.microsoft.com/office/powerpoint/2010/main" val="3750704959"/>
              </p:ext>
            </p:extLst>
          </p:nvPr>
        </p:nvGraphicFramePr>
        <p:xfrm>
          <a:off x="929382" y="962769"/>
          <a:ext cx="266700" cy="368300"/>
        </p:xfrm>
        <a:graphic>
          <a:graphicData uri="http://schemas.openxmlformats.org/presentationml/2006/ole">
            <mc:AlternateContent xmlns:mc="http://schemas.openxmlformats.org/markup-compatibility/2006">
              <mc:Choice xmlns:v="urn:schemas-microsoft-com:vml" Requires="v">
                <p:oleObj spid="_x0000_s73922" name="Equation" r:id="rId10" imgW="161965" imgH="266694" progId="Equation.3">
                  <p:embed/>
                </p:oleObj>
              </mc:Choice>
              <mc:Fallback>
                <p:oleObj name="Equation" r:id="rId10" imgW="161965" imgH="266694"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9382" y="962769"/>
                        <a:ext cx="2667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Rectangle 22"/>
          <p:cNvSpPr>
            <a:spLocks noChangeArrowheads="1"/>
          </p:cNvSpPr>
          <p:nvPr/>
        </p:nvSpPr>
        <p:spPr bwMode="auto">
          <a:xfrm>
            <a:off x="251520" y="904032"/>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400" b="1">
                <a:solidFill>
                  <a:schemeClr val="bg1"/>
                </a:solidFill>
                <a:latin typeface="Times New Roman" pitchFamily="18" charset="0"/>
                <a:ea typeface="楷体_GB2312" pitchFamily="49" charset="-122"/>
              </a:rPr>
              <a:t>(1)</a:t>
            </a:r>
          </a:p>
        </p:txBody>
      </p:sp>
      <p:sp>
        <p:nvSpPr>
          <p:cNvPr id="21" name="Rectangle 23"/>
          <p:cNvSpPr>
            <a:spLocks noChangeArrowheads="1"/>
          </p:cNvSpPr>
          <p:nvPr/>
        </p:nvSpPr>
        <p:spPr bwMode="auto">
          <a:xfrm>
            <a:off x="251520" y="116632"/>
            <a:ext cx="2305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Times New Roman" pitchFamily="18" charset="0"/>
              </a:rPr>
              <a:t>讨论</a:t>
            </a:r>
          </a:p>
        </p:txBody>
      </p:sp>
      <p:sp>
        <p:nvSpPr>
          <p:cNvPr id="22" name="AutoShape 24"/>
          <p:cNvSpPr>
            <a:spLocks/>
          </p:cNvSpPr>
          <p:nvPr/>
        </p:nvSpPr>
        <p:spPr bwMode="auto">
          <a:xfrm>
            <a:off x="181620" y="2986335"/>
            <a:ext cx="193675" cy="762000"/>
          </a:xfrm>
          <a:prstGeom prst="leftBrace">
            <a:avLst>
              <a:gd name="adj1" fmla="val 32787"/>
              <a:gd name="adj2" fmla="val 50000"/>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384211221"/>
              </p:ext>
            </p:extLst>
          </p:nvPr>
        </p:nvGraphicFramePr>
        <p:xfrm>
          <a:off x="454669" y="3347292"/>
          <a:ext cx="1355725" cy="822325"/>
        </p:xfrm>
        <a:graphic>
          <a:graphicData uri="http://schemas.openxmlformats.org/presentationml/2006/ole">
            <mc:AlternateContent xmlns:mc="http://schemas.openxmlformats.org/markup-compatibility/2006">
              <mc:Choice xmlns:v="urn:schemas-microsoft-com:vml" Requires="v">
                <p:oleObj spid="_x0000_s73923" name="公式" r:id="rId12" imgW="1228771" imgH="714244" progId="Equation.3">
                  <p:embed/>
                </p:oleObj>
              </mc:Choice>
              <mc:Fallback>
                <p:oleObj name="公式" r:id="rId12" imgW="1228771" imgH="714244"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4669" y="3347292"/>
                        <a:ext cx="1355725" cy="822325"/>
                      </a:xfrm>
                      <a:prstGeom prst="rect">
                        <a:avLst/>
                      </a:prstGeom>
                      <a:noFill/>
                      <a:ln>
                        <a:noFill/>
                      </a:ln>
                    </p:spPr>
                  </p:pic>
                </p:oleObj>
              </mc:Fallback>
            </mc:AlternateContent>
          </a:graphicData>
        </a:graphic>
      </p:graphicFrame>
      <p:pic>
        <p:nvPicPr>
          <p:cNvPr id="73738"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02" y="4203228"/>
            <a:ext cx="4594275" cy="2495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2034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37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3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animBg="1"/>
      <p:bldP spid="8" grpId="0" animBg="1"/>
      <p:bldP spid="9" grpId="0"/>
      <p:bldP spid="10" grpId="0"/>
      <p:bldP spid="12" grpId="0" animBg="1"/>
      <p:bldP spid="13" grpId="0"/>
      <p:bldP spid="15" grpId="0" animBg="1"/>
      <p:bldP spid="16" grpId="0" animBg="1"/>
      <p:bldP spid="18" grpId="0"/>
      <p:bldP spid="20" grpId="0"/>
      <p:bldP spid="21" grpId="0"/>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组合 1"/>
          <p:cNvGrpSpPr>
            <a:grpSpLocks/>
          </p:cNvGrpSpPr>
          <p:nvPr/>
        </p:nvGrpSpPr>
        <p:grpSpPr bwMode="auto">
          <a:xfrm>
            <a:off x="323850" y="908050"/>
            <a:ext cx="8509000" cy="3867150"/>
            <a:chOff x="635447" y="1143000"/>
            <a:chExt cx="8508553" cy="3866729"/>
          </a:xfrm>
        </p:grpSpPr>
        <p:graphicFrame>
          <p:nvGraphicFramePr>
            <p:cNvPr id="29709" name="Object 2"/>
            <p:cNvGraphicFramePr>
              <a:graphicFrameLocks/>
            </p:cNvGraphicFramePr>
            <p:nvPr/>
          </p:nvGraphicFramePr>
          <p:xfrm>
            <a:off x="969963" y="1143000"/>
            <a:ext cx="3757612" cy="914400"/>
          </p:xfrm>
          <a:graphic>
            <a:graphicData uri="http://schemas.openxmlformats.org/presentationml/2006/ole">
              <mc:AlternateContent xmlns:mc="http://schemas.openxmlformats.org/markup-compatibility/2006">
                <mc:Choice xmlns:v="urn:schemas-microsoft-com:vml" Requires="v">
                  <p:oleObj spid="_x0000_s29995" name="Equation" r:id="rId4" imgW="3657699" imgH="809531" progId="Equation.3">
                    <p:embed/>
                  </p:oleObj>
                </mc:Choice>
                <mc:Fallback>
                  <p:oleObj name="Equation" r:id="rId4" imgW="3657699" imgH="809531" progId="Equation.3">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63" y="1143000"/>
                          <a:ext cx="3757612" cy="9144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10" name="Object 3"/>
            <p:cNvGraphicFramePr>
              <a:graphicFrameLocks/>
            </p:cNvGraphicFramePr>
            <p:nvPr/>
          </p:nvGraphicFramePr>
          <p:xfrm>
            <a:off x="958850" y="2514600"/>
            <a:ext cx="3606800" cy="914400"/>
          </p:xfrm>
          <a:graphic>
            <a:graphicData uri="http://schemas.openxmlformats.org/presentationml/2006/ole">
              <mc:AlternateContent xmlns:mc="http://schemas.openxmlformats.org/markup-compatibility/2006">
                <mc:Choice xmlns:v="urn:schemas-microsoft-com:vml" Requires="v">
                  <p:oleObj spid="_x0000_s29996" name="Equation" r:id="rId6" imgW="3505182" imgH="809531" progId="Equation.DSMT4">
                    <p:embed/>
                  </p:oleObj>
                </mc:Choice>
                <mc:Fallback>
                  <p:oleObj name="Equation" r:id="rId6" imgW="3505182" imgH="809531" progId="Equation.DSMT4">
                    <p:embed/>
                    <p:pic>
                      <p:nvPicPr>
                        <p:cNvPr id="0" name="Object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850" y="2514600"/>
                          <a:ext cx="3606800" cy="9144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11" name="Rectangle 4"/>
            <p:cNvSpPr>
              <a:spLocks noChangeArrowheads="1"/>
            </p:cNvSpPr>
            <p:nvPr/>
          </p:nvSpPr>
          <p:spPr bwMode="auto">
            <a:xfrm>
              <a:off x="5087938" y="1371600"/>
              <a:ext cx="40560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66"/>
                  </a:solidFill>
                  <a:latin typeface="宋体" pitchFamily="2" charset="-122"/>
                </a:rPr>
                <a:t>（不连续分布的源电荷）</a:t>
              </a:r>
              <a:r>
                <a:rPr kumimoji="1" lang="zh-CN" altLang="en-US" sz="2800" b="1">
                  <a:latin typeface="宋体" pitchFamily="2" charset="-122"/>
                </a:rPr>
                <a:t> </a:t>
              </a:r>
            </a:p>
          </p:txBody>
        </p:sp>
        <p:sp>
          <p:nvSpPr>
            <p:cNvPr id="29712" name="Rectangle 5"/>
            <p:cNvSpPr>
              <a:spLocks noChangeArrowheads="1"/>
            </p:cNvSpPr>
            <p:nvPr/>
          </p:nvSpPr>
          <p:spPr bwMode="auto">
            <a:xfrm>
              <a:off x="5087938" y="2667000"/>
              <a:ext cx="3962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66"/>
                  </a:solidFill>
                  <a:latin typeface="宋体" pitchFamily="2" charset="-122"/>
                </a:rPr>
                <a:t>（连续分布的源电荷）</a:t>
              </a:r>
              <a:r>
                <a:rPr kumimoji="1" lang="zh-CN" altLang="en-US" sz="2800" b="1">
                  <a:solidFill>
                    <a:schemeClr val="bg1"/>
                  </a:solidFill>
                  <a:latin typeface="宋体" pitchFamily="2" charset="-122"/>
                </a:rPr>
                <a:t> </a:t>
              </a:r>
            </a:p>
          </p:txBody>
        </p:sp>
        <p:sp>
          <p:nvSpPr>
            <p:cNvPr id="29713" name="Rectangle 7"/>
            <p:cNvSpPr>
              <a:spLocks noChangeArrowheads="1"/>
            </p:cNvSpPr>
            <p:nvPr/>
          </p:nvSpPr>
          <p:spPr bwMode="auto">
            <a:xfrm>
              <a:off x="635447" y="3532401"/>
              <a:ext cx="805973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400" b="1">
                  <a:solidFill>
                    <a:srgbClr val="66FFFF"/>
                  </a:solidFill>
                  <a:latin typeface="宋体" pitchFamily="2" charset="-122"/>
                </a:rPr>
                <a:t>真空中的任何静电场中，穿过任一闭合曲面的电通量，在数值上等于该曲面内包围的电量的代数和乘以     。 </a:t>
              </a:r>
              <a:endParaRPr kumimoji="1" lang="en-US" altLang="zh-CN" sz="2400" b="1">
                <a:solidFill>
                  <a:srgbClr val="66FFFF"/>
                </a:solidFill>
                <a:latin typeface="宋体" pitchFamily="2" charset="-122"/>
              </a:endParaRPr>
            </a:p>
            <a:p>
              <a:pPr>
                <a:lnSpc>
                  <a:spcPct val="125000"/>
                </a:lnSpc>
              </a:pPr>
              <a:r>
                <a:rPr kumimoji="1" lang="zh-CN" altLang="en-US" sz="2400" b="1">
                  <a:solidFill>
                    <a:srgbClr val="66FFFF"/>
                  </a:solidFill>
                  <a:latin typeface="宋体" pitchFamily="2" charset="-122"/>
                </a:rPr>
                <a:t>定理中的任意闭合曲面称为“高斯面”。</a:t>
              </a:r>
            </a:p>
          </p:txBody>
        </p:sp>
        <p:graphicFrame>
          <p:nvGraphicFramePr>
            <p:cNvPr id="29714" name="Object 8"/>
            <p:cNvGraphicFramePr>
              <a:graphicFrameLocks/>
            </p:cNvGraphicFramePr>
            <p:nvPr/>
          </p:nvGraphicFramePr>
          <p:xfrm>
            <a:off x="6927278" y="4055165"/>
            <a:ext cx="582613" cy="431800"/>
          </p:xfrm>
          <a:graphic>
            <a:graphicData uri="http://schemas.openxmlformats.org/presentationml/2006/ole">
              <mc:AlternateContent xmlns:mc="http://schemas.openxmlformats.org/markup-compatibility/2006">
                <mc:Choice xmlns:v="urn:schemas-microsoft-com:vml" Requires="v">
                  <p:oleObj spid="_x0000_s29997" name="Equation" r:id="rId8" imgW="476176" imgH="323920" progId="Equation.3">
                    <p:embed/>
                  </p:oleObj>
                </mc:Choice>
                <mc:Fallback>
                  <p:oleObj name="Equation" r:id="rId8" imgW="476176" imgH="323920" progId="Equation.3">
                    <p:embed/>
                    <p:pic>
                      <p:nvPicPr>
                        <p:cNvPr id="0" name="Object 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7278" y="4055165"/>
                          <a:ext cx="5826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699" name="Text Box 5"/>
          <p:cNvSpPr txBox="1">
            <a:spLocks noChangeArrowheads="1"/>
          </p:cNvSpPr>
          <p:nvPr/>
        </p:nvSpPr>
        <p:spPr bwMode="auto">
          <a:xfrm>
            <a:off x="161925" y="74613"/>
            <a:ext cx="23399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宋体" pitchFamily="2" charset="-122"/>
              </a:rPr>
              <a:t>三</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高斯定理</a:t>
            </a:r>
            <a:r>
              <a:rPr kumimoji="1" lang="zh-CN" altLang="en-US" sz="2800" b="1">
                <a:latin typeface="宋体" pitchFamily="2" charset="-122"/>
              </a:rPr>
              <a:t> </a:t>
            </a:r>
          </a:p>
        </p:txBody>
      </p:sp>
      <p:pic>
        <p:nvPicPr>
          <p:cNvPr id="2970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6788" y="4764088"/>
            <a:ext cx="3962400" cy="219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9701" name="Object 6"/>
          <p:cNvGraphicFramePr>
            <a:graphicFrameLocks/>
          </p:cNvGraphicFramePr>
          <p:nvPr/>
        </p:nvGraphicFramePr>
        <p:xfrm>
          <a:off x="346075" y="5611813"/>
          <a:ext cx="1828800" cy="609600"/>
        </p:xfrm>
        <a:graphic>
          <a:graphicData uri="http://schemas.openxmlformats.org/presentationml/2006/ole">
            <mc:AlternateContent xmlns:mc="http://schemas.openxmlformats.org/markup-compatibility/2006">
              <mc:Choice xmlns:v="urn:schemas-microsoft-com:vml" Requires="v">
                <p:oleObj spid="_x0000_s29998" name="Equation" r:id="rId11" imgW="1724112" imgH="504776" progId="Equation.3">
                  <p:embed/>
                </p:oleObj>
              </mc:Choice>
              <mc:Fallback>
                <p:oleObj name="Equation" r:id="rId11" imgW="1724112" imgH="504776" progId="Equation.3">
                  <p:embed/>
                  <p:pic>
                    <p:nvPicPr>
                      <p:cNvPr id="0" name="Object 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6075" y="5611813"/>
                        <a:ext cx="18288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2" name="Line 7"/>
          <p:cNvSpPr>
            <a:spLocks noChangeShapeType="1"/>
          </p:cNvSpPr>
          <p:nvPr/>
        </p:nvSpPr>
        <p:spPr bwMode="auto">
          <a:xfrm>
            <a:off x="3108325" y="5646738"/>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3" name="Line 8"/>
          <p:cNvSpPr>
            <a:spLocks noChangeShapeType="1"/>
          </p:cNvSpPr>
          <p:nvPr/>
        </p:nvSpPr>
        <p:spPr bwMode="auto">
          <a:xfrm>
            <a:off x="3125788" y="6223000"/>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4" name="AutoShape 13"/>
          <p:cNvSpPr>
            <a:spLocks/>
          </p:cNvSpPr>
          <p:nvPr/>
        </p:nvSpPr>
        <p:spPr bwMode="auto">
          <a:xfrm>
            <a:off x="2270125" y="5518150"/>
            <a:ext cx="152400" cy="766763"/>
          </a:xfrm>
          <a:prstGeom prst="leftBrace">
            <a:avLst>
              <a:gd name="adj1" fmla="val 41927"/>
              <a:gd name="adj2" fmla="val 50000"/>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05" name="Object 48"/>
          <p:cNvGraphicFramePr>
            <a:graphicFrameLocks noChangeAspect="1"/>
          </p:cNvGraphicFramePr>
          <p:nvPr/>
        </p:nvGraphicFramePr>
        <p:xfrm>
          <a:off x="2498725" y="5464175"/>
          <a:ext cx="482600" cy="317500"/>
        </p:xfrm>
        <a:graphic>
          <a:graphicData uri="http://schemas.openxmlformats.org/presentationml/2006/ole">
            <mc:AlternateContent xmlns:mc="http://schemas.openxmlformats.org/markup-compatibility/2006">
              <mc:Choice xmlns:v="urn:schemas-microsoft-com:vml" Requires="v">
                <p:oleObj spid="_x0000_s29999" name="Equation" r:id="rId13" imgW="380887" imgH="209468" progId="Equation.3">
                  <p:embed/>
                </p:oleObj>
              </mc:Choice>
              <mc:Fallback>
                <p:oleObj name="Equation" r:id="rId13" imgW="380887" imgH="209468" progId="Equation.3">
                  <p:embed/>
                  <p:pic>
                    <p:nvPicPr>
                      <p:cNvPr id="0" name="Object 4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98725" y="5464175"/>
                        <a:ext cx="4826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6" name="Object 49"/>
          <p:cNvGraphicFramePr>
            <a:graphicFrameLocks noChangeAspect="1"/>
          </p:cNvGraphicFramePr>
          <p:nvPr/>
        </p:nvGraphicFramePr>
        <p:xfrm>
          <a:off x="2498725" y="6035675"/>
          <a:ext cx="482600" cy="317500"/>
        </p:xfrm>
        <a:graphic>
          <a:graphicData uri="http://schemas.openxmlformats.org/presentationml/2006/ole">
            <mc:AlternateContent xmlns:mc="http://schemas.openxmlformats.org/markup-compatibility/2006">
              <mc:Choice xmlns:v="urn:schemas-microsoft-com:vml" Requires="v">
                <p:oleObj spid="_x0000_s30000" name="Equation" r:id="rId15" imgW="380887" imgH="209468" progId="Equation.3">
                  <p:embed/>
                </p:oleObj>
              </mc:Choice>
              <mc:Fallback>
                <p:oleObj name="Equation" r:id="rId15" imgW="380887" imgH="209468" progId="Equation.3">
                  <p:embed/>
                  <p:pic>
                    <p:nvPicPr>
                      <p:cNvPr id="0" name="Object 4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98725" y="6035675"/>
                        <a:ext cx="4826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7" name="Object 50"/>
          <p:cNvGraphicFramePr>
            <a:graphicFrameLocks noChangeAspect="1"/>
          </p:cNvGraphicFramePr>
          <p:nvPr/>
        </p:nvGraphicFramePr>
        <p:xfrm>
          <a:off x="3900488" y="5502275"/>
          <a:ext cx="482600" cy="330200"/>
        </p:xfrm>
        <a:graphic>
          <a:graphicData uri="http://schemas.openxmlformats.org/presentationml/2006/ole">
            <mc:AlternateContent xmlns:mc="http://schemas.openxmlformats.org/markup-compatibility/2006">
              <mc:Choice xmlns:v="urn:schemas-microsoft-com:vml" Requires="v">
                <p:oleObj spid="_x0000_s30001" name="Equation" r:id="rId17" imgW="380887" imgH="228634" progId="Equation.3">
                  <p:embed/>
                </p:oleObj>
              </mc:Choice>
              <mc:Fallback>
                <p:oleObj name="Equation" r:id="rId17" imgW="380887" imgH="228634" progId="Equation.3">
                  <p:embed/>
                  <p:pic>
                    <p:nvPicPr>
                      <p:cNvPr id="0" name="Object 5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00488" y="5502275"/>
                        <a:ext cx="4826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8" name="Object 51"/>
          <p:cNvGraphicFramePr>
            <a:graphicFrameLocks noChangeAspect="1"/>
          </p:cNvGraphicFramePr>
          <p:nvPr/>
        </p:nvGraphicFramePr>
        <p:xfrm>
          <a:off x="3870325" y="6092825"/>
          <a:ext cx="482600" cy="304800"/>
        </p:xfrm>
        <a:graphic>
          <a:graphicData uri="http://schemas.openxmlformats.org/presentationml/2006/ole">
            <mc:AlternateContent xmlns:mc="http://schemas.openxmlformats.org/markup-compatibility/2006">
              <mc:Choice xmlns:v="urn:schemas-microsoft-com:vml" Requires="v">
                <p:oleObj spid="_x0000_s30002" name="Equation" r:id="rId19" imgW="380887" imgH="200021" progId="Equation.3">
                  <p:embed/>
                </p:oleObj>
              </mc:Choice>
              <mc:Fallback>
                <p:oleObj name="Equation" r:id="rId19" imgW="380887" imgH="200021" progId="Equation.3">
                  <p:embed/>
                  <p:pic>
                    <p:nvPicPr>
                      <p:cNvPr id="0" name="Object 5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70325" y="6092825"/>
                        <a:ext cx="482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1"/>
          <p:cNvSpPr txBox="1">
            <a:spLocks noChangeArrowheads="1"/>
          </p:cNvSpPr>
          <p:nvPr/>
        </p:nvSpPr>
        <p:spPr bwMode="auto">
          <a:xfrm>
            <a:off x="179388" y="214313"/>
            <a:ext cx="2698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b="1">
                <a:solidFill>
                  <a:srgbClr val="FFC000"/>
                </a:solidFill>
              </a:rPr>
              <a:t>高斯定理的证明</a:t>
            </a:r>
          </a:p>
        </p:txBody>
      </p:sp>
      <p:pic>
        <p:nvPicPr>
          <p:cNvPr id="30725" name="Picture 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1487488"/>
            <a:ext cx="4877495" cy="3376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TextBox 1"/>
          <p:cNvSpPr txBox="1">
            <a:spLocks noChangeArrowheads="1"/>
          </p:cNvSpPr>
          <p:nvPr/>
        </p:nvSpPr>
        <p:spPr bwMode="auto">
          <a:xfrm>
            <a:off x="92075" y="842963"/>
            <a:ext cx="59939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b="1" dirty="0">
                <a:solidFill>
                  <a:schemeClr val="bg1"/>
                </a:solidFill>
              </a:rPr>
              <a:t>(1) </a:t>
            </a:r>
            <a:r>
              <a:rPr lang="zh-CN" altLang="en-US" sz="2800" b="1" dirty="0">
                <a:solidFill>
                  <a:schemeClr val="bg1"/>
                </a:solidFill>
              </a:rPr>
              <a:t>点电荷</a:t>
            </a:r>
            <a:r>
              <a:rPr lang="en-US" altLang="zh-CN" sz="2800" b="1" dirty="0">
                <a:solidFill>
                  <a:schemeClr val="bg1"/>
                </a:solidFill>
              </a:rPr>
              <a:t>q</a:t>
            </a:r>
            <a:r>
              <a:rPr lang="zh-CN" altLang="en-US" sz="2800" b="1" dirty="0">
                <a:solidFill>
                  <a:schemeClr val="bg1"/>
                </a:solidFill>
              </a:rPr>
              <a:t>对任意封闭曲面的电通量</a:t>
            </a:r>
          </a:p>
        </p:txBody>
      </p:sp>
      <p:sp>
        <p:nvSpPr>
          <p:cNvPr id="30727" name="TextBox 2"/>
          <p:cNvSpPr txBox="1">
            <a:spLocks noChangeArrowheads="1"/>
          </p:cNvSpPr>
          <p:nvPr/>
        </p:nvSpPr>
        <p:spPr bwMode="auto">
          <a:xfrm>
            <a:off x="107504" y="1533525"/>
            <a:ext cx="4289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rgbClr val="FFC000"/>
                </a:solidFill>
              </a:rPr>
              <a:t>曲面上的面元</a:t>
            </a:r>
            <a:r>
              <a:rPr lang="en-US" altLang="zh-CN" sz="2400" b="1" dirty="0" err="1">
                <a:solidFill>
                  <a:srgbClr val="FFC000"/>
                </a:solidFill>
              </a:rPr>
              <a:t>dS</a:t>
            </a:r>
            <a:r>
              <a:rPr lang="zh-CN" altLang="en-US" sz="2400" b="1" dirty="0">
                <a:solidFill>
                  <a:srgbClr val="FFC000"/>
                </a:solidFill>
              </a:rPr>
              <a:t>的电通量为：</a:t>
            </a:r>
          </a:p>
        </p:txBody>
      </p:sp>
      <p:sp>
        <p:nvSpPr>
          <p:cNvPr id="30728" name="矩形 3"/>
          <p:cNvSpPr>
            <a:spLocks noChangeArrowheads="1"/>
          </p:cNvSpPr>
          <p:nvPr/>
        </p:nvSpPr>
        <p:spPr bwMode="auto">
          <a:xfrm>
            <a:off x="107504" y="3244850"/>
            <a:ext cx="38587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FFC000"/>
                </a:solidFill>
              </a:rPr>
              <a:t>面元</a:t>
            </a:r>
            <a:r>
              <a:rPr lang="en-US" altLang="zh-CN" sz="2400" b="1" dirty="0" err="1">
                <a:solidFill>
                  <a:srgbClr val="FFC000"/>
                </a:solidFill>
              </a:rPr>
              <a:t>dS</a:t>
            </a:r>
            <a:r>
              <a:rPr lang="zh-CN" altLang="en-US" sz="2400" b="1" dirty="0">
                <a:solidFill>
                  <a:srgbClr val="FFC000"/>
                </a:solidFill>
              </a:rPr>
              <a:t>对</a:t>
            </a:r>
            <a:r>
              <a:rPr lang="en-US" altLang="zh-CN" sz="2400" b="1" dirty="0">
                <a:solidFill>
                  <a:srgbClr val="FFC000"/>
                </a:solidFill>
              </a:rPr>
              <a:t>q</a:t>
            </a:r>
            <a:r>
              <a:rPr lang="zh-CN" altLang="en-US" sz="2400" b="1" dirty="0">
                <a:solidFill>
                  <a:srgbClr val="FFC000"/>
                </a:solidFill>
              </a:rPr>
              <a:t>处所张</a:t>
            </a:r>
            <a:r>
              <a:rPr lang="zh-CN" altLang="en-US" sz="2400" b="1" dirty="0">
                <a:solidFill>
                  <a:srgbClr val="FF0000"/>
                </a:solidFill>
              </a:rPr>
              <a:t>立体角</a:t>
            </a:r>
            <a:r>
              <a:rPr lang="zh-CN" altLang="en-US" sz="2400" b="1" dirty="0">
                <a:solidFill>
                  <a:srgbClr val="FFC000"/>
                </a:solidFill>
              </a:rPr>
              <a:t>：</a:t>
            </a:r>
            <a:endParaRPr lang="zh-CN" altLang="en-US" sz="2400" dirty="0"/>
          </a:p>
        </p:txBody>
      </p:sp>
      <p:sp>
        <p:nvSpPr>
          <p:cNvPr id="30729" name="矩形 4"/>
          <p:cNvSpPr>
            <a:spLocks noChangeArrowheads="1"/>
          </p:cNvSpPr>
          <p:nvPr/>
        </p:nvSpPr>
        <p:spPr bwMode="auto">
          <a:xfrm>
            <a:off x="303213" y="4967288"/>
            <a:ext cx="56316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FFC000"/>
                </a:solidFill>
              </a:rPr>
              <a:t>因此，点电荷</a:t>
            </a:r>
            <a:r>
              <a:rPr lang="en-US" altLang="zh-CN" sz="2400" b="1" dirty="0">
                <a:solidFill>
                  <a:srgbClr val="FFC000"/>
                </a:solidFill>
              </a:rPr>
              <a:t>q</a:t>
            </a:r>
            <a:r>
              <a:rPr lang="zh-CN" altLang="en-US" sz="2400" b="1" dirty="0">
                <a:solidFill>
                  <a:srgbClr val="FFC000"/>
                </a:solidFill>
              </a:rPr>
              <a:t>对任意曲面的电通量为：</a:t>
            </a:r>
          </a:p>
        </p:txBody>
      </p:sp>
      <p:sp>
        <p:nvSpPr>
          <p:cNvPr id="30730" name="TextBox 5"/>
          <p:cNvSpPr txBox="1">
            <a:spLocks noChangeArrowheads="1"/>
          </p:cNvSpPr>
          <p:nvPr/>
        </p:nvSpPr>
        <p:spPr bwMode="auto">
          <a:xfrm>
            <a:off x="323528" y="6237312"/>
            <a:ext cx="726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积分的取值决定于点电荷位于面元的内部还是外部。</a:t>
            </a:r>
          </a:p>
        </p:txBody>
      </p:sp>
      <p:graphicFrame>
        <p:nvGraphicFramePr>
          <p:cNvPr id="30731" name="对象 6"/>
          <p:cNvGraphicFramePr>
            <a:graphicFrameLocks/>
          </p:cNvGraphicFramePr>
          <p:nvPr>
            <p:extLst>
              <p:ext uri="{D42A27DB-BD31-4B8C-83A1-F6EECF244321}">
                <p14:modId xmlns:p14="http://schemas.microsoft.com/office/powerpoint/2010/main" val="3479789677"/>
              </p:ext>
            </p:extLst>
          </p:nvPr>
        </p:nvGraphicFramePr>
        <p:xfrm>
          <a:off x="1881188" y="5373688"/>
          <a:ext cx="3835400" cy="973137"/>
        </p:xfrm>
        <a:graphic>
          <a:graphicData uri="http://schemas.openxmlformats.org/presentationml/2006/ole">
            <mc:AlternateContent xmlns:mc="http://schemas.openxmlformats.org/markup-compatibility/2006">
              <mc:Choice xmlns:v="urn:schemas-microsoft-com:vml" Requires="v">
                <p:oleObj spid="_x0000_s30807" name="Equation" r:id="rId4" imgW="1714394" imgH="380876" progId="Equation.DSMT4">
                  <p:embed/>
                </p:oleObj>
              </mc:Choice>
              <mc:Fallback>
                <p:oleObj name="Equation" r:id="rId4" imgW="1714394" imgH="380876" progId="Equation.DSMT4">
                  <p:embed/>
                  <p:pic>
                    <p:nvPicPr>
                      <p:cNvPr id="0" name="对象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1188" y="5373688"/>
                        <a:ext cx="3835400"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p:cNvGraphicFramePr>
            <a:graphicFrameLocks/>
          </p:cNvGraphicFramePr>
          <p:nvPr>
            <p:extLst>
              <p:ext uri="{D42A27DB-BD31-4B8C-83A1-F6EECF244321}">
                <p14:modId xmlns:p14="http://schemas.microsoft.com/office/powerpoint/2010/main" val="1977183705"/>
              </p:ext>
            </p:extLst>
          </p:nvPr>
        </p:nvGraphicFramePr>
        <p:xfrm>
          <a:off x="612097" y="2252219"/>
          <a:ext cx="2849562" cy="898525"/>
        </p:xfrm>
        <a:graphic>
          <a:graphicData uri="http://schemas.openxmlformats.org/presentationml/2006/ole">
            <mc:AlternateContent xmlns:mc="http://schemas.openxmlformats.org/markup-compatibility/2006">
              <mc:Choice xmlns:v="urn:schemas-microsoft-com:vml" Requires="v">
                <p:oleObj spid="_x0000_s30808" name="Equation" r:id="rId6" imgW="1688760" imgH="457200" progId="Equation.DSMT4">
                  <p:embed/>
                </p:oleObj>
              </mc:Choice>
              <mc:Fallback>
                <p:oleObj name="Equation" r:id="rId6" imgW="1688760" imgH="457200" progId="Equation.DSMT4">
                  <p:embed/>
                  <p:pic>
                    <p:nvPicPr>
                      <p:cNvPr id="0" name="对象 6"/>
                      <p:cNvPicPr>
                        <a:picLocks noChangeArrowheads="1"/>
                      </p:cNvPicPr>
                      <p:nvPr/>
                    </p:nvPicPr>
                    <p:blipFill>
                      <a:blip r:embed="rId7"/>
                      <a:srcRect/>
                      <a:stretch>
                        <a:fillRect/>
                      </a:stretch>
                    </p:blipFill>
                    <p:spPr bwMode="auto">
                      <a:xfrm>
                        <a:off x="612097" y="2252219"/>
                        <a:ext cx="2849562"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p:cNvGraphicFramePr>
          <p:nvPr>
            <p:extLst>
              <p:ext uri="{D42A27DB-BD31-4B8C-83A1-F6EECF244321}">
                <p14:modId xmlns:p14="http://schemas.microsoft.com/office/powerpoint/2010/main" val="493223925"/>
              </p:ext>
            </p:extLst>
          </p:nvPr>
        </p:nvGraphicFramePr>
        <p:xfrm>
          <a:off x="1184275" y="3825875"/>
          <a:ext cx="1992313" cy="823913"/>
        </p:xfrm>
        <a:graphic>
          <a:graphicData uri="http://schemas.openxmlformats.org/presentationml/2006/ole">
            <mc:AlternateContent xmlns:mc="http://schemas.openxmlformats.org/markup-compatibility/2006">
              <mc:Choice xmlns:v="urn:schemas-microsoft-com:vml" Requires="v">
                <p:oleObj spid="_x0000_s30809" name="Equation" r:id="rId8" imgW="1180800" imgH="419040" progId="Equation.DSMT4">
                  <p:embed/>
                </p:oleObj>
              </mc:Choice>
              <mc:Fallback>
                <p:oleObj name="Equation" r:id="rId8" imgW="1180800" imgH="419040" progId="Equation.DSMT4">
                  <p:embed/>
                  <p:pic>
                    <p:nvPicPr>
                      <p:cNvPr id="0" name="对象 1"/>
                      <p:cNvPicPr>
                        <a:picLocks noChangeArrowheads="1"/>
                      </p:cNvPicPr>
                      <p:nvPr/>
                    </p:nvPicPr>
                    <p:blipFill>
                      <a:blip r:embed="rId9"/>
                      <a:srcRect/>
                      <a:stretch>
                        <a:fillRect/>
                      </a:stretch>
                    </p:blipFill>
                    <p:spPr bwMode="auto">
                      <a:xfrm>
                        <a:off x="1184275" y="3825875"/>
                        <a:ext cx="1992313"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3344" y="431974"/>
            <a:ext cx="4696703" cy="3481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72" y="908720"/>
            <a:ext cx="3871971" cy="3004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28744" y="4149080"/>
            <a:ext cx="7560840" cy="830997"/>
          </a:xfrm>
          <a:prstGeom prst="rect">
            <a:avLst/>
          </a:prstGeom>
          <a:noFill/>
        </p:spPr>
        <p:txBody>
          <a:bodyPr wrap="square" rtlCol="0">
            <a:spAutoFit/>
          </a:bodyPr>
          <a:lstStyle/>
          <a:p>
            <a:r>
              <a:rPr lang="zh-CN" altLang="en-US" sz="2400" b="1" dirty="0">
                <a:solidFill>
                  <a:schemeClr val="bg1"/>
                </a:solidFill>
              </a:rPr>
              <a:t>点电荷在封闭曲面内部穿进穿出的次数总是奇数次，曲面对</a:t>
            </a:r>
            <a:r>
              <a:rPr lang="en-US" altLang="zh-CN" sz="2400" b="1" dirty="0">
                <a:solidFill>
                  <a:schemeClr val="bg1"/>
                </a:solidFill>
              </a:rPr>
              <a:t>q</a:t>
            </a:r>
            <a:r>
              <a:rPr lang="zh-CN" altLang="en-US" sz="2400" b="1" dirty="0">
                <a:solidFill>
                  <a:schemeClr val="bg1"/>
                </a:solidFill>
              </a:rPr>
              <a:t>点所张的立体角与单位球相同，为</a:t>
            </a:r>
            <a:r>
              <a:rPr lang="en-US" altLang="zh-CN" sz="2400" b="1" dirty="0">
                <a:solidFill>
                  <a:schemeClr val="bg1"/>
                </a:solidFill>
              </a:rPr>
              <a:t>4π</a:t>
            </a:r>
            <a:endParaRPr lang="zh-CN" altLang="zh-CN" sz="2400" b="1" dirty="0">
              <a:solidFill>
                <a:schemeClr val="bg1"/>
              </a:solidFill>
            </a:endParaRPr>
          </a:p>
        </p:txBody>
      </p:sp>
      <p:sp>
        <p:nvSpPr>
          <p:cNvPr id="7" name="矩形 1"/>
          <p:cNvSpPr>
            <a:spLocks noChangeArrowheads="1"/>
          </p:cNvSpPr>
          <p:nvPr/>
        </p:nvSpPr>
        <p:spPr bwMode="auto">
          <a:xfrm>
            <a:off x="179388" y="115888"/>
            <a:ext cx="312102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chemeClr val="bg1"/>
                </a:solidFill>
              </a:rPr>
              <a:t>(2) </a:t>
            </a:r>
            <a:r>
              <a:rPr lang="zh-CN" altLang="en-US" sz="2400" b="1" dirty="0">
                <a:solidFill>
                  <a:schemeClr val="bg1"/>
                </a:solidFill>
              </a:rPr>
              <a:t>点电荷在曲面内部</a:t>
            </a:r>
            <a:endParaRPr lang="en-US" altLang="zh-CN" sz="2400" b="1" dirty="0">
              <a:solidFill>
                <a:schemeClr val="bg1"/>
              </a:solidFill>
            </a:endParaRPr>
          </a:p>
          <a:p>
            <a:endParaRPr lang="en-US" altLang="zh-CN" sz="2400" b="1" dirty="0">
              <a:solidFill>
                <a:schemeClr val="bg1"/>
              </a:solidFill>
            </a:endParaRPr>
          </a:p>
          <a:p>
            <a:endParaRPr lang="zh-CN" altLang="en-US" sz="2400" b="1" dirty="0">
              <a:solidFill>
                <a:schemeClr val="bg1"/>
              </a:solidFill>
            </a:endParaRPr>
          </a:p>
        </p:txBody>
      </p:sp>
      <p:graphicFrame>
        <p:nvGraphicFramePr>
          <p:cNvPr id="3" name="对象 2"/>
          <p:cNvGraphicFramePr>
            <a:graphicFrameLocks/>
          </p:cNvGraphicFramePr>
          <p:nvPr>
            <p:extLst>
              <p:ext uri="{D42A27DB-BD31-4B8C-83A1-F6EECF244321}">
                <p14:modId xmlns:p14="http://schemas.microsoft.com/office/powerpoint/2010/main" val="1262707653"/>
              </p:ext>
            </p:extLst>
          </p:nvPr>
        </p:nvGraphicFramePr>
        <p:xfrm>
          <a:off x="1839336" y="5229200"/>
          <a:ext cx="4772359" cy="936104"/>
        </p:xfrm>
        <a:graphic>
          <a:graphicData uri="http://schemas.openxmlformats.org/presentationml/2006/ole">
            <mc:AlternateContent xmlns:mc="http://schemas.openxmlformats.org/markup-compatibility/2006">
              <mc:Choice xmlns:v="urn:schemas-microsoft-com:vml" Requires="v">
                <p:oleObj spid="_x0000_s78869" name="Equation" r:id="rId5" imgW="2730240" imgH="431640" progId="Equation.DSMT4">
                  <p:embed/>
                </p:oleObj>
              </mc:Choice>
              <mc:Fallback>
                <p:oleObj name="Equation" r:id="rId5" imgW="2730240" imgH="431640" progId="Equation.DSMT4">
                  <p:embed/>
                  <p:pic>
                    <p:nvPicPr>
                      <p:cNvPr id="0" name="对象 6"/>
                      <p:cNvPicPr>
                        <a:picLocks noChangeArrowheads="1"/>
                      </p:cNvPicPr>
                      <p:nvPr/>
                    </p:nvPicPr>
                    <p:blipFill>
                      <a:blip r:embed="rId6"/>
                      <a:srcRect/>
                      <a:stretch>
                        <a:fillRect/>
                      </a:stretch>
                    </p:blipFill>
                    <p:spPr bwMode="auto">
                      <a:xfrm>
                        <a:off x="1839336" y="5229200"/>
                        <a:ext cx="4772359" cy="936104"/>
                      </a:xfrm>
                      <a:prstGeom prst="rect">
                        <a:avLst/>
                      </a:prstGeom>
                      <a:noFill/>
                      <a:ln>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8" name="组合 5"/>
          <p:cNvGrpSpPr>
            <a:grpSpLocks/>
          </p:cNvGrpSpPr>
          <p:nvPr/>
        </p:nvGrpSpPr>
        <p:grpSpPr bwMode="auto">
          <a:xfrm>
            <a:off x="179388" y="660400"/>
            <a:ext cx="8964612" cy="830263"/>
            <a:chOff x="179512" y="1772816"/>
            <a:chExt cx="6912768" cy="830997"/>
          </a:xfrm>
        </p:grpSpPr>
        <p:sp>
          <p:nvSpPr>
            <p:cNvPr id="31789" name="TextBox 3"/>
            <p:cNvSpPr txBox="1">
              <a:spLocks noChangeArrowheads="1"/>
            </p:cNvSpPr>
            <p:nvPr/>
          </p:nvSpPr>
          <p:spPr bwMode="auto">
            <a:xfrm>
              <a:off x="179512" y="1772816"/>
              <a:ext cx="691276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任意封闭曲面对曲面内任意一点所张的立体角与单位球对球心所张立体角相同，均为</a:t>
              </a:r>
              <a:r>
                <a:rPr lang="en-US" altLang="zh-CN" sz="2400" b="1" dirty="0">
                  <a:solidFill>
                    <a:schemeClr val="bg1"/>
                  </a:solidFill>
                </a:rPr>
                <a:t>4     </a:t>
              </a:r>
              <a:r>
                <a:rPr lang="zh-CN" altLang="en-US" sz="2400" b="1" dirty="0">
                  <a:solidFill>
                    <a:schemeClr val="bg1"/>
                  </a:solidFill>
                </a:rPr>
                <a:t>。</a:t>
              </a:r>
            </a:p>
          </p:txBody>
        </p:sp>
        <p:graphicFrame>
          <p:nvGraphicFramePr>
            <p:cNvPr id="31790" name="对象 4"/>
            <p:cNvGraphicFramePr>
              <a:graphicFrameLocks noChangeAspect="1"/>
            </p:cNvGraphicFramePr>
            <p:nvPr/>
          </p:nvGraphicFramePr>
          <p:xfrm>
            <a:off x="2516120" y="2243773"/>
            <a:ext cx="360040" cy="360040"/>
          </p:xfrm>
          <a:graphic>
            <a:graphicData uri="http://schemas.openxmlformats.org/presentationml/2006/ole">
              <mc:AlternateContent xmlns:mc="http://schemas.openxmlformats.org/markup-compatibility/2006">
                <mc:Choice xmlns:v="urn:schemas-microsoft-com:vml" Requires="v">
                  <p:oleObj spid="_x0000_s32044" name="Equation" r:id="rId3" imgW="139700" imgH="139700" progId="Equation.DSMT4">
                    <p:embed/>
                  </p:oleObj>
                </mc:Choice>
                <mc:Fallback>
                  <p:oleObj name="Equation" r:id="rId3" imgW="139700" imgH="139700"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120" y="2243773"/>
                          <a:ext cx="360040"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0" name="Freeform 2"/>
          <p:cNvSpPr>
            <a:spLocks/>
          </p:cNvSpPr>
          <p:nvPr/>
        </p:nvSpPr>
        <p:spPr bwMode="auto">
          <a:xfrm>
            <a:off x="7177088" y="3776663"/>
            <a:ext cx="1816100" cy="2400300"/>
          </a:xfrm>
          <a:custGeom>
            <a:avLst/>
            <a:gdLst>
              <a:gd name="T0" fmla="*/ 2147483647 w 1144"/>
              <a:gd name="T1" fmla="*/ 2147483647 h 1512"/>
              <a:gd name="T2" fmla="*/ 2147483647 w 1144"/>
              <a:gd name="T3" fmla="*/ 2147483647 h 1512"/>
              <a:gd name="T4" fmla="*/ 2147483647 w 1144"/>
              <a:gd name="T5" fmla="*/ 2147483647 h 1512"/>
              <a:gd name="T6" fmla="*/ 2147483647 w 1144"/>
              <a:gd name="T7" fmla="*/ 2147483647 h 1512"/>
              <a:gd name="T8" fmla="*/ 2147483647 w 1144"/>
              <a:gd name="T9" fmla="*/ 2147483647 h 1512"/>
              <a:gd name="T10" fmla="*/ 2147483647 w 1144"/>
              <a:gd name="T11" fmla="*/ 2147483647 h 1512"/>
              <a:gd name="T12" fmla="*/ 2147483647 w 1144"/>
              <a:gd name="T13" fmla="*/ 2147483647 h 1512"/>
              <a:gd name="T14" fmla="*/ 2147483647 w 1144"/>
              <a:gd name="T15" fmla="*/ 2147483647 h 1512"/>
              <a:gd name="T16" fmla="*/ 2147483647 w 1144"/>
              <a:gd name="T17" fmla="*/ 2147483647 h 1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44" h="1512">
                <a:moveTo>
                  <a:pt x="160" y="784"/>
                </a:moveTo>
                <a:cubicBezTo>
                  <a:pt x="120" y="904"/>
                  <a:pt x="0" y="1096"/>
                  <a:pt x="64" y="1216"/>
                </a:cubicBezTo>
                <a:cubicBezTo>
                  <a:pt x="128" y="1336"/>
                  <a:pt x="392" y="1496"/>
                  <a:pt x="544" y="1504"/>
                </a:cubicBezTo>
                <a:cubicBezTo>
                  <a:pt x="696" y="1512"/>
                  <a:pt x="880" y="1416"/>
                  <a:pt x="976" y="1264"/>
                </a:cubicBezTo>
                <a:cubicBezTo>
                  <a:pt x="1072" y="1112"/>
                  <a:pt x="1144" y="792"/>
                  <a:pt x="1120" y="592"/>
                </a:cubicBezTo>
                <a:cubicBezTo>
                  <a:pt x="1096" y="392"/>
                  <a:pt x="944" y="128"/>
                  <a:pt x="832" y="64"/>
                </a:cubicBezTo>
                <a:cubicBezTo>
                  <a:pt x="720" y="0"/>
                  <a:pt x="536" y="136"/>
                  <a:pt x="448" y="208"/>
                </a:cubicBezTo>
                <a:cubicBezTo>
                  <a:pt x="360" y="280"/>
                  <a:pt x="352" y="400"/>
                  <a:pt x="304" y="496"/>
                </a:cubicBezTo>
                <a:cubicBezTo>
                  <a:pt x="256" y="592"/>
                  <a:pt x="200" y="664"/>
                  <a:pt x="160" y="784"/>
                </a:cubicBezTo>
                <a:close/>
              </a:path>
            </a:pathLst>
          </a:custGeom>
          <a:gradFill rotWithShape="0">
            <a:gsLst>
              <a:gs pos="0">
                <a:srgbClr val="0066FF"/>
              </a:gs>
              <a:gs pos="100000">
                <a:srgbClr val="002F76"/>
              </a:gs>
            </a:gsLst>
            <a:path path="rect">
              <a:fillToRect l="50000" t="50000" r="50000" b="50000"/>
            </a:path>
          </a:gradFill>
          <a:ln w="12700" cmpd="sng">
            <a:solidFill>
              <a:srgbClr val="66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Oval 3"/>
          <p:cNvSpPr>
            <a:spLocks noChangeArrowheads="1"/>
          </p:cNvSpPr>
          <p:nvPr/>
        </p:nvSpPr>
        <p:spPr bwMode="auto">
          <a:xfrm>
            <a:off x="5559425" y="4597400"/>
            <a:ext cx="1066800" cy="1066800"/>
          </a:xfrm>
          <a:prstGeom prst="ellipse">
            <a:avLst/>
          </a:prstGeom>
          <a:gradFill rotWithShape="0">
            <a:gsLst>
              <a:gs pos="0">
                <a:srgbClr val="FF9933"/>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D60093"/>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Oval 4"/>
          <p:cNvSpPr>
            <a:spLocks noChangeArrowheads="1"/>
          </p:cNvSpPr>
          <p:nvPr/>
        </p:nvSpPr>
        <p:spPr bwMode="auto">
          <a:xfrm>
            <a:off x="4129088" y="4568825"/>
            <a:ext cx="1066800" cy="1066800"/>
          </a:xfrm>
          <a:prstGeom prst="ellipse">
            <a:avLst/>
          </a:prstGeom>
          <a:gradFill rotWithShape="0">
            <a:gsLst>
              <a:gs pos="0">
                <a:srgbClr val="FF9933"/>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D60093"/>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 name="Object 9"/>
          <p:cNvGraphicFramePr>
            <a:graphicFrameLocks/>
          </p:cNvGraphicFramePr>
          <p:nvPr>
            <p:extLst>
              <p:ext uri="{D42A27DB-BD31-4B8C-83A1-F6EECF244321}">
                <p14:modId xmlns:p14="http://schemas.microsoft.com/office/powerpoint/2010/main" val="2453608256"/>
              </p:ext>
            </p:extLst>
          </p:nvPr>
        </p:nvGraphicFramePr>
        <p:xfrm>
          <a:off x="1357313" y="2193542"/>
          <a:ext cx="1828800" cy="606425"/>
        </p:xfrm>
        <a:graphic>
          <a:graphicData uri="http://schemas.openxmlformats.org/presentationml/2006/ole">
            <mc:AlternateContent xmlns:mc="http://schemas.openxmlformats.org/markup-compatibility/2006">
              <mc:Choice xmlns:v="urn:schemas-microsoft-com:vml" Requires="v">
                <p:oleObj spid="_x0000_s32045" name="Equation" r:id="rId5" imgW="1724112" imgH="504776" progId="Equation.3">
                  <p:embed/>
                </p:oleObj>
              </mc:Choice>
              <mc:Fallback>
                <p:oleObj name="Equation" r:id="rId5" imgW="1724112" imgH="504776"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7313" y="2193542"/>
                        <a:ext cx="1828800"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0"/>
          <p:cNvGraphicFramePr>
            <a:graphicFrameLocks/>
          </p:cNvGraphicFramePr>
          <p:nvPr>
            <p:extLst>
              <p:ext uri="{D42A27DB-BD31-4B8C-83A1-F6EECF244321}">
                <p14:modId xmlns:p14="http://schemas.microsoft.com/office/powerpoint/2010/main" val="2934963098"/>
              </p:ext>
            </p:extLst>
          </p:nvPr>
        </p:nvGraphicFramePr>
        <p:xfrm>
          <a:off x="3306763" y="2193542"/>
          <a:ext cx="1155700" cy="609600"/>
        </p:xfrm>
        <a:graphic>
          <a:graphicData uri="http://schemas.openxmlformats.org/presentationml/2006/ole">
            <mc:AlternateContent xmlns:mc="http://schemas.openxmlformats.org/markup-compatibility/2006">
              <mc:Choice xmlns:v="urn:schemas-microsoft-com:vml" Requires="v">
                <p:oleObj spid="_x0000_s32046" name="Equation" r:id="rId7" imgW="1047641" imgH="504776" progId="Equation.3">
                  <p:embed/>
                </p:oleObj>
              </mc:Choice>
              <mc:Fallback>
                <p:oleObj name="Equation" r:id="rId7" imgW="1047641" imgH="504776"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6763" y="2193542"/>
                        <a:ext cx="11557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1"/>
          <p:cNvGraphicFramePr>
            <a:graphicFrameLocks/>
          </p:cNvGraphicFramePr>
          <p:nvPr>
            <p:extLst>
              <p:ext uri="{D42A27DB-BD31-4B8C-83A1-F6EECF244321}">
                <p14:modId xmlns:p14="http://schemas.microsoft.com/office/powerpoint/2010/main" val="3569101432"/>
              </p:ext>
            </p:extLst>
          </p:nvPr>
        </p:nvGraphicFramePr>
        <p:xfrm>
          <a:off x="1858963" y="2879342"/>
          <a:ext cx="2093912" cy="914400"/>
        </p:xfrm>
        <a:graphic>
          <a:graphicData uri="http://schemas.openxmlformats.org/presentationml/2006/ole">
            <mc:AlternateContent xmlns:mc="http://schemas.openxmlformats.org/markup-compatibility/2006">
              <mc:Choice xmlns:v="urn:schemas-microsoft-com:vml" Requires="v">
                <p:oleObj spid="_x0000_s32047" name="Equation" r:id="rId9" imgW="1990814" imgH="809531" progId="Equation.3">
                  <p:embed/>
                </p:oleObj>
              </mc:Choice>
              <mc:Fallback>
                <p:oleObj name="Equation" r:id="rId9" imgW="1990814" imgH="809531" progId="Equation.3">
                  <p:embed/>
                  <p:pic>
                    <p:nvPicPr>
                      <p:cNvPr id="0"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58963" y="2879342"/>
                        <a:ext cx="20939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 Box 12"/>
          <p:cNvSpPr txBox="1">
            <a:spLocks noChangeArrowheads="1"/>
          </p:cNvSpPr>
          <p:nvPr/>
        </p:nvSpPr>
        <p:spPr bwMode="auto">
          <a:xfrm>
            <a:off x="112713" y="4189413"/>
            <a:ext cx="2940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66"/>
                </a:solidFill>
                <a:latin typeface="仿宋_GB2312" pitchFamily="49" charset="-122"/>
                <a:ea typeface="仿宋_GB2312" pitchFamily="49" charset="-122"/>
                <a:sym typeface="Wingdings" pitchFamily="2" charset="2"/>
              </a:rPr>
              <a:t> </a:t>
            </a:r>
            <a:r>
              <a:rPr kumimoji="1" lang="zh-CN" altLang="en-US" sz="2400" b="1">
                <a:solidFill>
                  <a:schemeClr val="bg1"/>
                </a:solidFill>
                <a:latin typeface="Times New Roman" pitchFamily="18" charset="0"/>
              </a:rPr>
              <a:t>取任意闭合曲面时</a:t>
            </a:r>
          </a:p>
        </p:txBody>
      </p:sp>
      <p:graphicFrame>
        <p:nvGraphicFramePr>
          <p:cNvPr id="17" name="Object 15"/>
          <p:cNvGraphicFramePr>
            <a:graphicFrameLocks/>
          </p:cNvGraphicFramePr>
          <p:nvPr/>
        </p:nvGraphicFramePr>
        <p:xfrm>
          <a:off x="492125" y="5041900"/>
          <a:ext cx="1828800" cy="606425"/>
        </p:xfrm>
        <a:graphic>
          <a:graphicData uri="http://schemas.openxmlformats.org/presentationml/2006/ole">
            <mc:AlternateContent xmlns:mc="http://schemas.openxmlformats.org/markup-compatibility/2006">
              <mc:Choice xmlns:v="urn:schemas-microsoft-com:vml" Requires="v">
                <p:oleObj spid="_x0000_s32048" name="Equation" r:id="rId11" imgW="1724112" imgH="504776" progId="Equation.3">
                  <p:embed/>
                </p:oleObj>
              </mc:Choice>
              <mc:Fallback>
                <p:oleObj name="Equation" r:id="rId11" imgW="1724112" imgH="504776" progId="Equation.3">
                  <p:embed/>
                  <p:pic>
                    <p:nvPicPr>
                      <p:cNvPr id="0" name="Object 1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125" y="5041900"/>
                        <a:ext cx="1828800"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16"/>
          <p:cNvGraphicFramePr>
            <a:graphicFrameLocks/>
          </p:cNvGraphicFramePr>
          <p:nvPr/>
        </p:nvGraphicFramePr>
        <p:xfrm>
          <a:off x="2436813" y="4889500"/>
          <a:ext cx="863600" cy="914400"/>
        </p:xfrm>
        <a:graphic>
          <a:graphicData uri="http://schemas.openxmlformats.org/presentationml/2006/ole">
            <mc:AlternateContent xmlns:mc="http://schemas.openxmlformats.org/markup-compatibility/2006">
              <mc:Choice xmlns:v="urn:schemas-microsoft-com:vml" Requires="v">
                <p:oleObj spid="_x0000_s32049" name="Equation" r:id="rId13" imgW="762043" imgH="809531" progId="Equation.3">
                  <p:embed/>
                </p:oleObj>
              </mc:Choice>
              <mc:Fallback>
                <p:oleObj name="Equation" r:id="rId13" imgW="762043" imgH="809531" progId="Equation.3">
                  <p:embed/>
                  <p:pic>
                    <p:nvPicPr>
                      <p:cNvPr id="0" name="Object 1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36813" y="4889500"/>
                        <a:ext cx="863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Oval 17"/>
          <p:cNvSpPr>
            <a:spLocks noChangeArrowheads="1"/>
          </p:cNvSpPr>
          <p:nvPr/>
        </p:nvSpPr>
        <p:spPr bwMode="auto">
          <a:xfrm>
            <a:off x="7370763" y="4633913"/>
            <a:ext cx="1490662" cy="1436687"/>
          </a:xfrm>
          <a:prstGeom prst="ellipse">
            <a:avLst/>
          </a:prstGeom>
          <a:gradFill rotWithShape="0">
            <a:gsLst>
              <a:gs pos="0">
                <a:srgbClr val="FF99FF"/>
              </a:gs>
              <a:gs pos="100000">
                <a:srgbClr val="764776"/>
              </a:gs>
            </a:gsLst>
            <a:path path="shape">
              <a:fillToRect l="50000" t="50000" r="50000" b="50000"/>
            </a:path>
          </a:gradFill>
          <a:ln>
            <a:noFill/>
          </a:ln>
          <a:effectLst/>
          <a:extLst>
            <a:ext uri="{91240B29-F687-4F45-9708-019B960494DF}">
              <a14:hiddenLine xmlns:a14="http://schemas.microsoft.com/office/drawing/2010/main" w="38100">
                <a:solidFill>
                  <a:srgbClr val="FF99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18"/>
          <p:cNvSpPr txBox="1">
            <a:spLocks noChangeArrowheads="1"/>
          </p:cNvSpPr>
          <p:nvPr/>
        </p:nvSpPr>
        <p:spPr bwMode="auto">
          <a:xfrm>
            <a:off x="811213" y="6119813"/>
            <a:ext cx="7407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楷体_GB2312" pitchFamily="49" charset="-122"/>
                <a:ea typeface="楷体_GB2312" pitchFamily="49" charset="-122"/>
              </a:rPr>
              <a:t>结论</a:t>
            </a:r>
            <a:r>
              <a:rPr kumimoji="1" lang="en-US" altLang="zh-CN" sz="2400" b="1">
                <a:solidFill>
                  <a:srgbClr val="FFFF00"/>
                </a:solidFill>
                <a:latin typeface="楷体_GB2312" pitchFamily="49" charset="-122"/>
                <a:ea typeface="楷体_GB2312" pitchFamily="49" charset="-122"/>
              </a:rPr>
              <a:t>: </a:t>
            </a:r>
            <a:r>
              <a:rPr kumimoji="1" lang="en-US" altLang="zh-CN" sz="2800">
                <a:solidFill>
                  <a:srgbClr val="66FFFF"/>
                </a:solidFill>
                <a:latin typeface="Times New Roman" pitchFamily="18" charset="0"/>
                <a:ea typeface="楷体_GB2312" pitchFamily="49" charset="-122"/>
                <a:sym typeface="Symbol" pitchFamily="18" charset="2"/>
              </a:rPr>
              <a:t></a:t>
            </a:r>
            <a:r>
              <a:rPr kumimoji="1" lang="en-US" altLang="zh-CN" sz="2800" b="1" i="1" baseline="-25000">
                <a:solidFill>
                  <a:srgbClr val="66FFFF"/>
                </a:solidFill>
                <a:latin typeface="Times New Roman" pitchFamily="18" charset="0"/>
                <a:ea typeface="楷体_GB2312" pitchFamily="49" charset="-122"/>
                <a:sym typeface="Symbol" pitchFamily="18" charset="2"/>
              </a:rPr>
              <a:t>e</a:t>
            </a:r>
            <a:r>
              <a:rPr kumimoji="1" lang="en-US" altLang="zh-CN" sz="2800" b="1" baseline="-25000">
                <a:solidFill>
                  <a:schemeClr val="bg1"/>
                </a:solidFill>
                <a:latin typeface="楷体_GB2312" pitchFamily="49" charset="-122"/>
                <a:ea typeface="楷体_GB2312" pitchFamily="49" charset="-122"/>
                <a:sym typeface="Symbol" pitchFamily="18" charset="2"/>
              </a:rPr>
              <a:t> </a:t>
            </a:r>
            <a:r>
              <a:rPr kumimoji="1" lang="zh-CN" altLang="en-US" sz="2400" b="1">
                <a:solidFill>
                  <a:schemeClr val="bg1"/>
                </a:solidFill>
                <a:latin typeface="楷体_GB2312" pitchFamily="49" charset="-122"/>
                <a:ea typeface="楷体_GB2312" pitchFamily="49" charset="-122"/>
                <a:sym typeface="Symbol" pitchFamily="18" charset="2"/>
              </a:rPr>
              <a:t>与曲面的形状及 </a:t>
            </a:r>
            <a:r>
              <a:rPr kumimoji="1" lang="en-US" altLang="zh-CN" sz="2400" b="1" i="1">
                <a:solidFill>
                  <a:srgbClr val="66FFFF"/>
                </a:solidFill>
                <a:latin typeface="Times New Roman" pitchFamily="18" charset="0"/>
                <a:ea typeface="楷体_GB2312" pitchFamily="49" charset="-122"/>
                <a:sym typeface="Symbol" pitchFamily="18" charset="2"/>
              </a:rPr>
              <a:t>q</a:t>
            </a:r>
            <a:r>
              <a:rPr kumimoji="1" lang="en-US" altLang="zh-CN" sz="2400" b="1">
                <a:solidFill>
                  <a:srgbClr val="66FFFF"/>
                </a:solidFill>
                <a:latin typeface="楷体_GB2312" pitchFamily="49" charset="-122"/>
                <a:ea typeface="楷体_GB2312" pitchFamily="49" charset="-122"/>
                <a:sym typeface="Symbol" pitchFamily="18" charset="2"/>
              </a:rPr>
              <a:t> </a:t>
            </a:r>
            <a:r>
              <a:rPr kumimoji="1" lang="zh-CN" altLang="en-US" sz="2400" b="1">
                <a:solidFill>
                  <a:schemeClr val="bg1"/>
                </a:solidFill>
                <a:latin typeface="楷体_GB2312" pitchFamily="49" charset="-122"/>
                <a:ea typeface="楷体_GB2312" pitchFamily="49" charset="-122"/>
                <a:sym typeface="Symbol" pitchFamily="18" charset="2"/>
              </a:rPr>
              <a:t>在曲面内的位置无关。</a:t>
            </a:r>
          </a:p>
        </p:txBody>
      </p:sp>
      <p:sp>
        <p:nvSpPr>
          <p:cNvPr id="21" name="Text Box 19"/>
          <p:cNvSpPr txBox="1">
            <a:spLocks noChangeArrowheads="1"/>
          </p:cNvSpPr>
          <p:nvPr/>
        </p:nvSpPr>
        <p:spPr bwMode="auto">
          <a:xfrm>
            <a:off x="284163" y="1647442"/>
            <a:ext cx="3767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66"/>
                </a:solidFill>
                <a:latin typeface="仿宋_GB2312" pitchFamily="49" charset="-122"/>
                <a:ea typeface="仿宋_GB2312" pitchFamily="49" charset="-122"/>
                <a:sym typeface="Wingdings" pitchFamily="2" charset="2"/>
              </a:rPr>
              <a:t> </a:t>
            </a:r>
            <a:r>
              <a:rPr kumimoji="1" lang="zh-CN" altLang="en-US" sz="2400" b="1">
                <a:solidFill>
                  <a:schemeClr val="bg1"/>
                </a:solidFill>
                <a:latin typeface="Times New Roman" pitchFamily="18" charset="0"/>
              </a:rPr>
              <a:t>取球对称闭合曲面</a:t>
            </a:r>
          </a:p>
        </p:txBody>
      </p:sp>
      <p:grpSp>
        <p:nvGrpSpPr>
          <p:cNvPr id="22" name="Group 20"/>
          <p:cNvGrpSpPr>
            <a:grpSpLocks/>
          </p:cNvGrpSpPr>
          <p:nvPr/>
        </p:nvGrpSpPr>
        <p:grpSpPr bwMode="auto">
          <a:xfrm>
            <a:off x="5864225" y="4545013"/>
            <a:ext cx="438150" cy="630237"/>
            <a:chOff x="4405" y="1200"/>
            <a:chExt cx="276" cy="397"/>
          </a:xfrm>
        </p:grpSpPr>
        <p:sp>
          <p:nvSpPr>
            <p:cNvPr id="31787" name="Oval 21"/>
            <p:cNvSpPr>
              <a:spLocks noChangeArrowheads="1"/>
            </p:cNvSpPr>
            <p:nvPr/>
          </p:nvSpPr>
          <p:spPr bwMode="auto">
            <a:xfrm>
              <a:off x="4538" y="1549"/>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8" name="Text Box 22"/>
            <p:cNvSpPr txBox="1">
              <a:spLocks noChangeArrowheads="1"/>
            </p:cNvSpPr>
            <p:nvPr/>
          </p:nvSpPr>
          <p:spPr bwMode="auto">
            <a:xfrm>
              <a:off x="4405" y="1200"/>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a:t>
              </a:r>
              <a:r>
                <a:rPr kumimoji="1" lang="en-US" altLang="zh-CN" sz="2400" b="1" i="1">
                  <a:solidFill>
                    <a:schemeClr val="bg1"/>
                  </a:solidFill>
                  <a:latin typeface="Times New Roman" pitchFamily="18" charset="0"/>
                </a:rPr>
                <a:t>q</a:t>
              </a:r>
            </a:p>
          </p:txBody>
        </p:sp>
      </p:grpSp>
      <p:grpSp>
        <p:nvGrpSpPr>
          <p:cNvPr id="25" name="Group 26"/>
          <p:cNvGrpSpPr>
            <a:grpSpLocks/>
          </p:cNvGrpSpPr>
          <p:nvPr/>
        </p:nvGrpSpPr>
        <p:grpSpPr bwMode="auto">
          <a:xfrm>
            <a:off x="4090988" y="4491038"/>
            <a:ext cx="1143000" cy="1143000"/>
            <a:chOff x="4104" y="240"/>
            <a:chExt cx="720" cy="720"/>
          </a:xfrm>
        </p:grpSpPr>
        <p:sp>
          <p:nvSpPr>
            <p:cNvPr id="31784" name="Line 27"/>
            <p:cNvSpPr>
              <a:spLocks noChangeShapeType="1"/>
            </p:cNvSpPr>
            <p:nvPr/>
          </p:nvSpPr>
          <p:spPr bwMode="auto">
            <a:xfrm flipH="1">
              <a:off x="4135" y="616"/>
              <a:ext cx="336" cy="336"/>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5" name="Line 28"/>
            <p:cNvSpPr>
              <a:spLocks noChangeShapeType="1"/>
            </p:cNvSpPr>
            <p:nvPr/>
          </p:nvSpPr>
          <p:spPr bwMode="auto">
            <a:xfrm flipV="1">
              <a:off x="4486" y="276"/>
              <a:ext cx="336" cy="336"/>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6" name="Line 29"/>
            <p:cNvSpPr>
              <a:spLocks noChangeShapeType="1"/>
            </p:cNvSpPr>
            <p:nvPr/>
          </p:nvSpPr>
          <p:spPr bwMode="auto">
            <a:xfrm>
              <a:off x="4104" y="240"/>
              <a:ext cx="720" cy="720"/>
            </a:xfrm>
            <a:prstGeom prst="line">
              <a:avLst/>
            </a:prstGeom>
            <a:noFill/>
            <a:ln w="38100">
              <a:solidFill>
                <a:srgbClr val="00FF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9" name="Text Box 30"/>
          <p:cNvSpPr txBox="1">
            <a:spLocks noChangeArrowheads="1"/>
          </p:cNvSpPr>
          <p:nvPr/>
        </p:nvSpPr>
        <p:spPr bwMode="auto">
          <a:xfrm>
            <a:off x="4397375" y="4530725"/>
            <a:ext cx="611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a:t>
            </a:r>
            <a:r>
              <a:rPr kumimoji="1" lang="en-US" altLang="zh-CN" sz="2400" b="1" i="1">
                <a:solidFill>
                  <a:schemeClr val="bg1"/>
                </a:solidFill>
                <a:latin typeface="Times New Roman" pitchFamily="18" charset="0"/>
              </a:rPr>
              <a:t>q</a:t>
            </a:r>
          </a:p>
        </p:txBody>
      </p:sp>
      <p:sp>
        <p:nvSpPr>
          <p:cNvPr id="30" name="Oval 31"/>
          <p:cNvSpPr>
            <a:spLocks noChangeArrowheads="1"/>
          </p:cNvSpPr>
          <p:nvPr/>
        </p:nvSpPr>
        <p:spPr bwMode="auto">
          <a:xfrm>
            <a:off x="4606925" y="5045075"/>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 name="Group 32"/>
          <p:cNvGrpSpPr>
            <a:grpSpLocks/>
          </p:cNvGrpSpPr>
          <p:nvPr/>
        </p:nvGrpSpPr>
        <p:grpSpPr bwMode="auto">
          <a:xfrm>
            <a:off x="6651625" y="4335463"/>
            <a:ext cx="2638425" cy="1905000"/>
            <a:chOff x="3685" y="2464"/>
            <a:chExt cx="1662" cy="1200"/>
          </a:xfrm>
        </p:grpSpPr>
        <p:grpSp>
          <p:nvGrpSpPr>
            <p:cNvPr id="31775" name="Group 33"/>
            <p:cNvGrpSpPr>
              <a:grpSpLocks/>
            </p:cNvGrpSpPr>
            <p:nvPr/>
          </p:nvGrpSpPr>
          <p:grpSpPr bwMode="auto">
            <a:xfrm>
              <a:off x="3685" y="2464"/>
              <a:ext cx="1662" cy="1200"/>
              <a:chOff x="3685" y="2928"/>
              <a:chExt cx="1662" cy="1200"/>
            </a:xfrm>
          </p:grpSpPr>
          <p:sp>
            <p:nvSpPr>
              <p:cNvPr id="31780" name="Line 34"/>
              <p:cNvSpPr>
                <a:spLocks noChangeShapeType="1"/>
              </p:cNvSpPr>
              <p:nvPr/>
            </p:nvSpPr>
            <p:spPr bwMode="auto">
              <a:xfrm rot="-1380874">
                <a:off x="4483" y="3345"/>
                <a:ext cx="864" cy="1"/>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1" name="Line 35"/>
              <p:cNvSpPr>
                <a:spLocks noChangeShapeType="1"/>
              </p:cNvSpPr>
              <p:nvPr/>
            </p:nvSpPr>
            <p:spPr bwMode="auto">
              <a:xfrm rot="20222801" flipH="1">
                <a:off x="3685" y="3699"/>
                <a:ext cx="816" cy="1"/>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2" name="Line 36"/>
              <p:cNvSpPr>
                <a:spLocks noChangeShapeType="1"/>
              </p:cNvSpPr>
              <p:nvPr/>
            </p:nvSpPr>
            <p:spPr bwMode="auto">
              <a:xfrm flipH="1" flipV="1">
                <a:off x="3984" y="2928"/>
                <a:ext cx="480" cy="576"/>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3" name="Line 37"/>
              <p:cNvSpPr>
                <a:spLocks noChangeShapeType="1"/>
              </p:cNvSpPr>
              <p:nvPr/>
            </p:nvSpPr>
            <p:spPr bwMode="auto">
              <a:xfrm>
                <a:off x="4512" y="3552"/>
                <a:ext cx="480" cy="576"/>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1776" name="Line 38"/>
            <p:cNvSpPr>
              <a:spLocks noChangeShapeType="1"/>
            </p:cNvSpPr>
            <p:nvPr/>
          </p:nvSpPr>
          <p:spPr bwMode="auto">
            <a:xfrm flipH="1" flipV="1">
              <a:off x="4054" y="2555"/>
              <a:ext cx="192" cy="24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77" name="Line 39"/>
            <p:cNvSpPr>
              <a:spLocks noChangeShapeType="1"/>
            </p:cNvSpPr>
            <p:nvPr/>
          </p:nvSpPr>
          <p:spPr bwMode="auto">
            <a:xfrm flipH="1">
              <a:off x="3792" y="3253"/>
              <a:ext cx="240" cy="96"/>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78" name="Line 40"/>
            <p:cNvSpPr>
              <a:spLocks noChangeShapeType="1"/>
            </p:cNvSpPr>
            <p:nvPr/>
          </p:nvSpPr>
          <p:spPr bwMode="auto">
            <a:xfrm flipV="1">
              <a:off x="5136" y="2736"/>
              <a:ext cx="96" cy="48"/>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79" name="Line 41"/>
            <p:cNvSpPr>
              <a:spLocks noChangeShapeType="1"/>
            </p:cNvSpPr>
            <p:nvPr/>
          </p:nvSpPr>
          <p:spPr bwMode="auto">
            <a:xfrm>
              <a:off x="4848" y="3504"/>
              <a:ext cx="96"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1" name="Group 42"/>
          <p:cNvGrpSpPr>
            <a:grpSpLocks/>
          </p:cNvGrpSpPr>
          <p:nvPr/>
        </p:nvGrpSpPr>
        <p:grpSpPr bwMode="auto">
          <a:xfrm>
            <a:off x="5559425" y="4649788"/>
            <a:ext cx="1042988" cy="985837"/>
            <a:chOff x="4287" y="1281"/>
            <a:chExt cx="657" cy="621"/>
          </a:xfrm>
        </p:grpSpPr>
        <p:sp>
          <p:nvSpPr>
            <p:cNvPr id="31771" name="Line 43"/>
            <p:cNvSpPr>
              <a:spLocks noChangeShapeType="1"/>
            </p:cNvSpPr>
            <p:nvPr/>
          </p:nvSpPr>
          <p:spPr bwMode="auto">
            <a:xfrm flipH="1">
              <a:off x="4287" y="1584"/>
              <a:ext cx="332" cy="318"/>
            </a:xfrm>
            <a:prstGeom prst="line">
              <a:avLst/>
            </a:prstGeom>
            <a:noFill/>
            <a:ln w="38100">
              <a:solidFill>
                <a:srgbClr val="00FF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72" name="Line 44"/>
            <p:cNvSpPr>
              <a:spLocks noChangeShapeType="1"/>
            </p:cNvSpPr>
            <p:nvPr/>
          </p:nvSpPr>
          <p:spPr bwMode="auto">
            <a:xfrm flipH="1">
              <a:off x="4645" y="1281"/>
              <a:ext cx="288" cy="288"/>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73" name="Line 45"/>
            <p:cNvSpPr>
              <a:spLocks noChangeShapeType="1"/>
            </p:cNvSpPr>
            <p:nvPr/>
          </p:nvSpPr>
          <p:spPr bwMode="auto">
            <a:xfrm>
              <a:off x="4320" y="1285"/>
              <a:ext cx="288" cy="288"/>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74" name="Line 46"/>
            <p:cNvSpPr>
              <a:spLocks noChangeShapeType="1"/>
            </p:cNvSpPr>
            <p:nvPr/>
          </p:nvSpPr>
          <p:spPr bwMode="auto">
            <a:xfrm>
              <a:off x="4656" y="1599"/>
              <a:ext cx="288" cy="288"/>
            </a:xfrm>
            <a:prstGeom prst="line">
              <a:avLst/>
            </a:prstGeom>
            <a:noFill/>
            <a:ln w="38100">
              <a:solidFill>
                <a:srgbClr val="00FF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46" name="Object 47"/>
          <p:cNvGraphicFramePr>
            <a:graphicFrameLocks/>
          </p:cNvGraphicFramePr>
          <p:nvPr>
            <p:extLst>
              <p:ext uri="{D42A27DB-BD31-4B8C-83A1-F6EECF244321}">
                <p14:modId xmlns:p14="http://schemas.microsoft.com/office/powerpoint/2010/main" val="4135734093"/>
              </p:ext>
            </p:extLst>
          </p:nvPr>
        </p:nvGraphicFramePr>
        <p:xfrm>
          <a:off x="4144963" y="2879342"/>
          <a:ext cx="863600" cy="914400"/>
        </p:xfrm>
        <a:graphic>
          <a:graphicData uri="http://schemas.openxmlformats.org/presentationml/2006/ole">
            <mc:AlternateContent xmlns:mc="http://schemas.openxmlformats.org/markup-compatibility/2006">
              <mc:Choice xmlns:v="urn:schemas-microsoft-com:vml" Requires="v">
                <p:oleObj spid="_x0000_s32050" name="Equation" r:id="rId15" imgW="762043" imgH="809531" progId="Equation.3">
                  <p:embed/>
                </p:oleObj>
              </mc:Choice>
              <mc:Fallback>
                <p:oleObj name="Equation" r:id="rId15" imgW="762043" imgH="809531" progId="Equation.3">
                  <p:embed/>
                  <p:pic>
                    <p:nvPicPr>
                      <p:cNvPr id="0" name="Object 4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44963" y="2879342"/>
                        <a:ext cx="863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Oval 52"/>
          <p:cNvSpPr>
            <a:spLocks noChangeArrowheads="1"/>
          </p:cNvSpPr>
          <p:nvPr/>
        </p:nvSpPr>
        <p:spPr bwMode="auto">
          <a:xfrm>
            <a:off x="7888288" y="5249863"/>
            <a:ext cx="76200" cy="76200"/>
          </a:xfrm>
          <a:prstGeom prst="ellipse">
            <a:avLst/>
          </a:prstGeom>
          <a:solidFill>
            <a:srgbClr val="FF0066"/>
          </a:solidFill>
          <a:ln w="9525">
            <a:solidFill>
              <a:srgbClr val="FF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53"/>
          <p:cNvSpPr txBox="1">
            <a:spLocks noChangeArrowheads="1"/>
          </p:cNvSpPr>
          <p:nvPr/>
        </p:nvSpPr>
        <p:spPr bwMode="auto">
          <a:xfrm>
            <a:off x="7566025" y="5316538"/>
            <a:ext cx="685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a:solidFill>
                  <a:srgbClr val="FFFF66"/>
                </a:solidFill>
                <a:latin typeface="Times New Roman" pitchFamily="18" charset="0"/>
              </a:rPr>
              <a:t>+</a:t>
            </a:r>
            <a:r>
              <a:rPr kumimoji="1" lang="en-US" altLang="zh-CN" sz="2800" i="1">
                <a:solidFill>
                  <a:srgbClr val="FFFF66"/>
                </a:solidFill>
                <a:latin typeface="Times New Roman" pitchFamily="18" charset="0"/>
              </a:rPr>
              <a:t>q</a:t>
            </a:r>
          </a:p>
        </p:txBody>
      </p:sp>
      <p:sp>
        <p:nvSpPr>
          <p:cNvPr id="49" name="AutoShape 54"/>
          <p:cNvSpPr>
            <a:spLocks noChangeArrowheads="1"/>
          </p:cNvSpPr>
          <p:nvPr/>
        </p:nvSpPr>
        <p:spPr bwMode="auto">
          <a:xfrm>
            <a:off x="442913" y="610711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1924" name="Picture 18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92081" y="1317625"/>
            <a:ext cx="3649304" cy="2393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32"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ox(out)">
                                      <p:cBhvr>
                                        <p:cTn id="19" dur="500"/>
                                        <p:tgtEl>
                                          <p:spTgt spid="2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2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1"/>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box(in)">
                                      <p:cBhvr>
                                        <p:cTn id="32" dur="500"/>
                                        <p:tgtEl>
                                          <p:spTgt spid="4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0" presetClass="path" presetSubtype="0" accel="50000" decel="50000" fill="hold" grpId="1" nodeType="clickEffect">
                                  <p:stCondLst>
                                    <p:cond delay="0"/>
                                  </p:stCondLst>
                                  <p:childTnLst>
                                    <p:animMotion origin="layout" path="M -5.55556E-7 4.44444E-6 L -0.03924 0.02106 " pathEditMode="relative" rAng="0" ptsTypes="AA">
                                      <p:cBhvr>
                                        <p:cTn id="61" dur="2000" fill="hold"/>
                                        <p:tgtEl>
                                          <p:spTgt spid="12"/>
                                        </p:tgtEl>
                                        <p:attrNameLst>
                                          <p:attrName>ppt_x</p:attrName>
                                          <p:attrName>ppt_y</p:attrName>
                                        </p:attrNameLst>
                                      </p:cBhvr>
                                      <p:rCtr x="-1962" y="1042"/>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16"/>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blinds(horizontal)">
                                      <p:cBhvr>
                                        <p:cTn id="70" dur="500"/>
                                        <p:tgtEl>
                                          <p:spTgt spid="10"/>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4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4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left)">
                                      <p:cBhvr>
                                        <p:cTn id="83" dur="500"/>
                                        <p:tgtEl>
                                          <p:spTgt spid="17"/>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499"/>
                                          </p:stCondLst>
                                        </p:cTn>
                                        <p:tgtEl>
                                          <p:spTgt spid="19"/>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4" presetClass="entr" presetSubtype="32" fill="hold" nodeType="click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box(out)">
                                      <p:cBhvr>
                                        <p:cTn id="92" dur="500"/>
                                        <p:tgtEl>
                                          <p:spTgt spid="3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wipe(left)">
                                      <p:cBhvr>
                                        <p:cTn id="97" dur="500"/>
                                        <p:tgtEl>
                                          <p:spTgt spid="18"/>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dissolve">
                                      <p:cBhvr>
                                        <p:cTn id="102" dur="500"/>
                                        <p:tgtEl>
                                          <p:spTgt spid="49"/>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wipe(left)">
                                      <p:cBhvr>
                                        <p:cTn id="10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2" grpId="1" animBg="1"/>
      <p:bldP spid="16" grpId="0" autoUpdateAnimBg="0"/>
      <p:bldP spid="19" grpId="0" animBg="1"/>
      <p:bldP spid="20" grpId="0" autoUpdateAnimBg="0"/>
      <p:bldP spid="21" grpId="0" autoUpdateAnimBg="0"/>
      <p:bldP spid="29" grpId="0" autoUpdateAnimBg="0"/>
      <p:bldP spid="30" grpId="0" animBg="1"/>
      <p:bldP spid="47" grpId="0" animBg="1"/>
      <p:bldP spid="48" grpId="0" autoUpdateAnimBg="0"/>
      <p:bldP spid="4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1"/>
          <p:cNvSpPr>
            <a:spLocks noChangeArrowheads="1"/>
          </p:cNvSpPr>
          <p:nvPr/>
        </p:nvSpPr>
        <p:spPr bwMode="auto">
          <a:xfrm>
            <a:off x="107950" y="115888"/>
            <a:ext cx="3609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solidFill>
                  <a:schemeClr val="bg1"/>
                </a:solidFill>
              </a:rPr>
              <a:t>(3) </a:t>
            </a:r>
            <a:r>
              <a:rPr lang="zh-CN" altLang="en-US" sz="2800" b="1">
                <a:solidFill>
                  <a:schemeClr val="bg1"/>
                </a:solidFill>
              </a:rPr>
              <a:t>点电荷在曲面外部</a:t>
            </a:r>
            <a:endParaRPr lang="en-US" altLang="zh-CN" sz="2800" b="1">
              <a:solidFill>
                <a:schemeClr val="bg1"/>
              </a:solidFill>
            </a:endParaRPr>
          </a:p>
        </p:txBody>
      </p:sp>
      <p:pic>
        <p:nvPicPr>
          <p:cNvPr id="3379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8452" y="77064"/>
            <a:ext cx="3937120" cy="271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8" name="TextBox 2"/>
          <p:cNvSpPr txBox="1">
            <a:spLocks noChangeArrowheads="1"/>
          </p:cNvSpPr>
          <p:nvPr/>
        </p:nvSpPr>
        <p:spPr bwMode="auto">
          <a:xfrm>
            <a:off x="30778" y="626789"/>
            <a:ext cx="493312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dirty="0">
                <a:solidFill>
                  <a:schemeClr val="bg1"/>
                </a:solidFill>
              </a:rPr>
              <a:t>q</a:t>
            </a:r>
            <a:r>
              <a:rPr lang="zh-CN" altLang="en-US" sz="2400" b="1" dirty="0">
                <a:solidFill>
                  <a:schemeClr val="bg1"/>
                </a:solidFill>
              </a:rPr>
              <a:t>在封闭曲面外，则曲面上任意一面元</a:t>
            </a:r>
            <a:r>
              <a:rPr lang="en-US" altLang="zh-CN" sz="2400" b="1" dirty="0">
                <a:solidFill>
                  <a:schemeClr val="bg1"/>
                </a:solidFill>
              </a:rPr>
              <a:t>dS</a:t>
            </a:r>
            <a:r>
              <a:rPr lang="en-US" altLang="zh-CN" b="1" dirty="0">
                <a:solidFill>
                  <a:schemeClr val="bg1"/>
                </a:solidFill>
              </a:rPr>
              <a:t>1</a:t>
            </a:r>
            <a:r>
              <a:rPr lang="zh-CN" altLang="en-US" sz="2400" b="1" dirty="0">
                <a:solidFill>
                  <a:schemeClr val="bg1"/>
                </a:solidFill>
              </a:rPr>
              <a:t>对</a:t>
            </a:r>
            <a:r>
              <a:rPr lang="en-US" altLang="zh-CN" sz="2400" b="1" dirty="0">
                <a:solidFill>
                  <a:schemeClr val="bg1"/>
                </a:solidFill>
              </a:rPr>
              <a:t>q</a:t>
            </a:r>
            <a:r>
              <a:rPr lang="zh-CN" altLang="en-US" sz="2400" b="1" dirty="0">
                <a:solidFill>
                  <a:schemeClr val="bg1"/>
                </a:solidFill>
              </a:rPr>
              <a:t>张的立体角总与对应的另一面元</a:t>
            </a:r>
            <a:r>
              <a:rPr lang="en-US" altLang="zh-CN" sz="2400" b="1" dirty="0">
                <a:solidFill>
                  <a:schemeClr val="bg1"/>
                </a:solidFill>
              </a:rPr>
              <a:t>dS</a:t>
            </a:r>
            <a:r>
              <a:rPr lang="en-US" altLang="zh-CN" b="1" dirty="0">
                <a:solidFill>
                  <a:schemeClr val="bg1"/>
                </a:solidFill>
              </a:rPr>
              <a:t>2</a:t>
            </a:r>
            <a:r>
              <a:rPr lang="zh-CN" altLang="en-US" sz="2400" b="1" dirty="0">
                <a:solidFill>
                  <a:schemeClr val="bg1"/>
                </a:solidFill>
              </a:rPr>
              <a:t>对</a:t>
            </a:r>
            <a:r>
              <a:rPr lang="en-US" altLang="zh-CN" sz="2400" b="1" dirty="0">
                <a:solidFill>
                  <a:schemeClr val="bg1"/>
                </a:solidFill>
              </a:rPr>
              <a:t>q</a:t>
            </a:r>
            <a:r>
              <a:rPr lang="zh-CN" altLang="en-US" sz="2400" b="1" dirty="0">
                <a:solidFill>
                  <a:schemeClr val="bg1"/>
                </a:solidFill>
              </a:rPr>
              <a:t>张立体角大小相等，正负值相反。</a:t>
            </a:r>
            <a:endParaRPr lang="en-US" altLang="zh-CN" sz="2400" b="1" dirty="0">
              <a:solidFill>
                <a:schemeClr val="bg1"/>
              </a:solidFill>
            </a:endParaRPr>
          </a:p>
          <a:p>
            <a:pPr eaLnBrk="1" hangingPunct="1"/>
            <a:r>
              <a:rPr lang="en-US" altLang="zh-CN" sz="2400" b="1" dirty="0">
                <a:solidFill>
                  <a:schemeClr val="bg1"/>
                </a:solidFill>
              </a:rPr>
              <a:t>q</a:t>
            </a:r>
            <a:r>
              <a:rPr lang="zh-CN" altLang="en-US" sz="2400" b="1" dirty="0">
                <a:solidFill>
                  <a:schemeClr val="bg1"/>
                </a:solidFill>
              </a:rPr>
              <a:t>在封闭曲面外部穿进穿出的次数总是偶数次。</a:t>
            </a:r>
            <a:endParaRPr lang="en-US" altLang="zh-CN" sz="2400" b="1" dirty="0">
              <a:solidFill>
                <a:schemeClr val="bg1"/>
              </a:solidFill>
            </a:endParaRPr>
          </a:p>
          <a:p>
            <a:pPr eaLnBrk="1" hangingPunct="1"/>
            <a:r>
              <a:rPr lang="zh-CN" altLang="en-US" sz="2400" b="1" dirty="0">
                <a:solidFill>
                  <a:schemeClr val="bg1"/>
                </a:solidFill>
              </a:rPr>
              <a:t>整个封闭曲面由一一对应的若干组立体角和为</a:t>
            </a:r>
            <a:r>
              <a:rPr lang="en-US" altLang="zh-CN" sz="2400" b="1" dirty="0">
                <a:solidFill>
                  <a:schemeClr val="bg1"/>
                </a:solidFill>
              </a:rPr>
              <a:t>0</a:t>
            </a:r>
            <a:r>
              <a:rPr lang="zh-CN" altLang="en-US" sz="2400" b="1" dirty="0">
                <a:solidFill>
                  <a:schemeClr val="bg1"/>
                </a:solidFill>
              </a:rPr>
              <a:t>的面元构成，因此</a:t>
            </a:r>
          </a:p>
        </p:txBody>
      </p:sp>
      <p:grpSp>
        <p:nvGrpSpPr>
          <p:cNvPr id="2" name="组合 1"/>
          <p:cNvGrpSpPr/>
          <p:nvPr/>
        </p:nvGrpSpPr>
        <p:grpSpPr>
          <a:xfrm>
            <a:off x="5528648" y="2597294"/>
            <a:ext cx="3486924" cy="4229842"/>
            <a:chOff x="5657077" y="2689226"/>
            <a:chExt cx="3486924" cy="4229842"/>
          </a:xfrm>
        </p:grpSpPr>
        <p:pic>
          <p:nvPicPr>
            <p:cNvPr id="3380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077" y="2689226"/>
              <a:ext cx="3486924" cy="4229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2556" y="5964843"/>
              <a:ext cx="2160537" cy="921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4499" y="3711780"/>
            <a:ext cx="3125341" cy="3115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对象 2"/>
          <p:cNvGraphicFramePr>
            <a:graphicFrameLocks/>
          </p:cNvGraphicFramePr>
          <p:nvPr>
            <p:extLst>
              <p:ext uri="{D42A27DB-BD31-4B8C-83A1-F6EECF244321}">
                <p14:modId xmlns:p14="http://schemas.microsoft.com/office/powerpoint/2010/main" val="3066026473"/>
              </p:ext>
            </p:extLst>
          </p:nvPr>
        </p:nvGraphicFramePr>
        <p:xfrm>
          <a:off x="251520" y="4381221"/>
          <a:ext cx="1974850" cy="661988"/>
        </p:xfrm>
        <a:graphic>
          <a:graphicData uri="http://schemas.openxmlformats.org/presentationml/2006/ole">
            <mc:AlternateContent xmlns:mc="http://schemas.openxmlformats.org/markup-compatibility/2006">
              <mc:Choice xmlns:v="urn:schemas-microsoft-com:vml" Requires="v">
                <p:oleObj spid="_x0000_s80916" name="Equation" r:id="rId7" imgW="1130040" imgH="304560" progId="Equation.DSMT4">
                  <p:embed/>
                </p:oleObj>
              </mc:Choice>
              <mc:Fallback>
                <p:oleObj name="Equation" r:id="rId7" imgW="1130040" imgH="304560" progId="Equation.DSMT4">
                  <p:embed/>
                  <p:pic>
                    <p:nvPicPr>
                      <p:cNvPr id="0" name="对象 2"/>
                      <p:cNvPicPr>
                        <a:picLocks noChangeArrowheads="1"/>
                      </p:cNvPicPr>
                      <p:nvPr/>
                    </p:nvPicPr>
                    <p:blipFill>
                      <a:blip r:embed="rId8"/>
                      <a:srcRect/>
                      <a:stretch>
                        <a:fillRect/>
                      </a:stretch>
                    </p:blipFill>
                    <p:spPr bwMode="auto">
                      <a:xfrm>
                        <a:off x="251520" y="4381221"/>
                        <a:ext cx="197485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19"/>
          <p:cNvSpPr txBox="1">
            <a:spLocks noChangeArrowheads="1"/>
          </p:cNvSpPr>
          <p:nvPr/>
        </p:nvSpPr>
        <p:spPr bwMode="auto">
          <a:xfrm>
            <a:off x="255588" y="458788"/>
            <a:ext cx="3228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66"/>
                </a:solidFill>
                <a:latin typeface="仿宋_GB2312" pitchFamily="49" charset="-122"/>
                <a:ea typeface="仿宋_GB2312" pitchFamily="49" charset="-122"/>
                <a:sym typeface="Wingdings" pitchFamily="2" charset="2"/>
              </a:rPr>
              <a:t> </a:t>
            </a:r>
            <a:r>
              <a:rPr kumimoji="1" lang="zh-CN" altLang="en-US" sz="2400" b="1">
                <a:solidFill>
                  <a:schemeClr val="bg1"/>
                </a:solidFill>
                <a:latin typeface="Times New Roman" pitchFamily="18" charset="0"/>
              </a:rPr>
              <a:t>当存在多个电荷时：</a:t>
            </a:r>
          </a:p>
        </p:txBody>
      </p:sp>
      <p:grpSp>
        <p:nvGrpSpPr>
          <p:cNvPr id="35843" name="Group 20"/>
          <p:cNvGrpSpPr>
            <a:grpSpLocks/>
          </p:cNvGrpSpPr>
          <p:nvPr/>
        </p:nvGrpSpPr>
        <p:grpSpPr bwMode="auto">
          <a:xfrm>
            <a:off x="7570788" y="2592388"/>
            <a:ext cx="558800" cy="457200"/>
            <a:chOff x="4745" y="2435"/>
            <a:chExt cx="352" cy="288"/>
          </a:xfrm>
        </p:grpSpPr>
        <p:sp>
          <p:nvSpPr>
            <p:cNvPr id="35880" name="Oval 21"/>
            <p:cNvSpPr>
              <a:spLocks noChangeArrowheads="1"/>
            </p:cNvSpPr>
            <p:nvPr/>
          </p:nvSpPr>
          <p:spPr bwMode="auto">
            <a:xfrm>
              <a:off x="4745" y="2583"/>
              <a:ext cx="43" cy="42"/>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81" name="Text Box 22"/>
            <p:cNvSpPr txBox="1">
              <a:spLocks noChangeArrowheads="1"/>
            </p:cNvSpPr>
            <p:nvPr/>
          </p:nvSpPr>
          <p:spPr bwMode="auto">
            <a:xfrm>
              <a:off x="4821" y="2435"/>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q</a:t>
              </a:r>
              <a:r>
                <a:rPr kumimoji="1" lang="en-US" altLang="zh-CN" sz="2400" b="1" baseline="-25000">
                  <a:solidFill>
                    <a:schemeClr val="bg1"/>
                  </a:solidFill>
                  <a:latin typeface="Times New Roman" pitchFamily="18" charset="0"/>
                </a:rPr>
                <a:t>1</a:t>
              </a:r>
              <a:endParaRPr kumimoji="1" lang="en-US" altLang="zh-CN" sz="2400" b="1">
                <a:solidFill>
                  <a:schemeClr val="bg1"/>
                </a:solidFill>
                <a:latin typeface="Times New Roman" pitchFamily="18" charset="0"/>
              </a:endParaRPr>
            </a:p>
          </p:txBody>
        </p:sp>
      </p:grpSp>
      <p:grpSp>
        <p:nvGrpSpPr>
          <p:cNvPr id="35844" name="Group 23"/>
          <p:cNvGrpSpPr>
            <a:grpSpLocks/>
          </p:cNvGrpSpPr>
          <p:nvPr/>
        </p:nvGrpSpPr>
        <p:grpSpPr bwMode="auto">
          <a:xfrm>
            <a:off x="7872413" y="3214688"/>
            <a:ext cx="492125" cy="457200"/>
            <a:chOff x="5086" y="2776"/>
            <a:chExt cx="310" cy="288"/>
          </a:xfrm>
        </p:grpSpPr>
        <p:sp>
          <p:nvSpPr>
            <p:cNvPr id="35878" name="Oval 24"/>
            <p:cNvSpPr>
              <a:spLocks noChangeArrowheads="1"/>
            </p:cNvSpPr>
            <p:nvPr/>
          </p:nvSpPr>
          <p:spPr bwMode="auto">
            <a:xfrm>
              <a:off x="5086" y="2838"/>
              <a:ext cx="43" cy="43"/>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9" name="Text Box 25"/>
            <p:cNvSpPr txBox="1">
              <a:spLocks noChangeArrowheads="1"/>
            </p:cNvSpPr>
            <p:nvPr/>
          </p:nvSpPr>
          <p:spPr bwMode="auto">
            <a:xfrm>
              <a:off x="5120" y="277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q</a:t>
              </a:r>
              <a:r>
                <a:rPr kumimoji="1" lang="en-US" altLang="zh-CN" sz="2400" b="1" baseline="-25000">
                  <a:solidFill>
                    <a:schemeClr val="bg1"/>
                  </a:solidFill>
                  <a:latin typeface="Times New Roman" pitchFamily="18" charset="0"/>
                </a:rPr>
                <a:t>2</a:t>
              </a:r>
              <a:endParaRPr kumimoji="1" lang="en-US" altLang="zh-CN" sz="2400" b="1">
                <a:solidFill>
                  <a:schemeClr val="bg1"/>
                </a:solidFill>
                <a:latin typeface="Times New Roman" pitchFamily="18" charset="0"/>
              </a:endParaRPr>
            </a:p>
          </p:txBody>
        </p:sp>
      </p:grpSp>
      <p:grpSp>
        <p:nvGrpSpPr>
          <p:cNvPr id="35845" name="Group 26"/>
          <p:cNvGrpSpPr>
            <a:grpSpLocks/>
          </p:cNvGrpSpPr>
          <p:nvPr/>
        </p:nvGrpSpPr>
        <p:grpSpPr bwMode="auto">
          <a:xfrm>
            <a:off x="6732588" y="2516188"/>
            <a:ext cx="558800" cy="457200"/>
            <a:chOff x="4395" y="2691"/>
            <a:chExt cx="352" cy="288"/>
          </a:xfrm>
        </p:grpSpPr>
        <p:sp>
          <p:nvSpPr>
            <p:cNvPr id="35876" name="Oval 27"/>
            <p:cNvSpPr>
              <a:spLocks noChangeArrowheads="1"/>
            </p:cNvSpPr>
            <p:nvPr/>
          </p:nvSpPr>
          <p:spPr bwMode="auto">
            <a:xfrm>
              <a:off x="4704" y="2924"/>
              <a:ext cx="43" cy="42"/>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7" name="Text Box 28"/>
            <p:cNvSpPr txBox="1">
              <a:spLocks noChangeArrowheads="1"/>
            </p:cNvSpPr>
            <p:nvPr/>
          </p:nvSpPr>
          <p:spPr bwMode="auto">
            <a:xfrm>
              <a:off x="4395" y="2691"/>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q</a:t>
              </a:r>
              <a:r>
                <a:rPr kumimoji="1" lang="en-US" altLang="zh-CN" sz="2400" b="1" baseline="-25000">
                  <a:solidFill>
                    <a:schemeClr val="bg1"/>
                  </a:solidFill>
                  <a:latin typeface="Times New Roman" pitchFamily="18" charset="0"/>
                </a:rPr>
                <a:t>3</a:t>
              </a:r>
              <a:endParaRPr kumimoji="1" lang="en-US" altLang="zh-CN" sz="2400" b="1">
                <a:solidFill>
                  <a:schemeClr val="bg1"/>
                </a:solidFill>
                <a:latin typeface="Times New Roman" pitchFamily="18" charset="0"/>
              </a:endParaRPr>
            </a:p>
          </p:txBody>
        </p:sp>
      </p:grpSp>
      <p:grpSp>
        <p:nvGrpSpPr>
          <p:cNvPr id="35846" name="Group 29"/>
          <p:cNvGrpSpPr>
            <a:grpSpLocks/>
          </p:cNvGrpSpPr>
          <p:nvPr/>
        </p:nvGrpSpPr>
        <p:grpSpPr bwMode="auto">
          <a:xfrm>
            <a:off x="6275388" y="3811588"/>
            <a:ext cx="438150" cy="495300"/>
            <a:chOff x="4309" y="3350"/>
            <a:chExt cx="276" cy="311"/>
          </a:xfrm>
        </p:grpSpPr>
        <p:sp>
          <p:nvSpPr>
            <p:cNvPr id="35874" name="Oval 30"/>
            <p:cNvSpPr>
              <a:spLocks noChangeArrowheads="1"/>
            </p:cNvSpPr>
            <p:nvPr/>
          </p:nvSpPr>
          <p:spPr bwMode="auto">
            <a:xfrm>
              <a:off x="4446" y="3350"/>
              <a:ext cx="43" cy="42"/>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5" name="Text Box 31"/>
            <p:cNvSpPr txBox="1">
              <a:spLocks noChangeArrowheads="1"/>
            </p:cNvSpPr>
            <p:nvPr/>
          </p:nvSpPr>
          <p:spPr bwMode="auto">
            <a:xfrm>
              <a:off x="4309" y="3373"/>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q</a:t>
              </a:r>
              <a:r>
                <a:rPr kumimoji="1" lang="en-US" altLang="zh-CN" sz="2400" b="1" baseline="-25000">
                  <a:solidFill>
                    <a:schemeClr val="bg1"/>
                  </a:solidFill>
                  <a:latin typeface="Times New Roman" pitchFamily="18" charset="0"/>
                </a:rPr>
                <a:t>4</a:t>
              </a:r>
              <a:endParaRPr kumimoji="1" lang="en-US" altLang="zh-CN" sz="2400" b="1">
                <a:solidFill>
                  <a:schemeClr val="bg1"/>
                </a:solidFill>
                <a:latin typeface="Times New Roman" pitchFamily="18" charset="0"/>
              </a:endParaRPr>
            </a:p>
          </p:txBody>
        </p:sp>
      </p:grpSp>
      <p:grpSp>
        <p:nvGrpSpPr>
          <p:cNvPr id="35847" name="Group 32"/>
          <p:cNvGrpSpPr>
            <a:grpSpLocks/>
          </p:cNvGrpSpPr>
          <p:nvPr/>
        </p:nvGrpSpPr>
        <p:grpSpPr bwMode="auto">
          <a:xfrm>
            <a:off x="7951788" y="4192588"/>
            <a:ext cx="571500" cy="457200"/>
            <a:chOff x="5045" y="3392"/>
            <a:chExt cx="360" cy="288"/>
          </a:xfrm>
        </p:grpSpPr>
        <p:sp>
          <p:nvSpPr>
            <p:cNvPr id="35872" name="Oval 33"/>
            <p:cNvSpPr>
              <a:spLocks noChangeArrowheads="1"/>
            </p:cNvSpPr>
            <p:nvPr/>
          </p:nvSpPr>
          <p:spPr bwMode="auto">
            <a:xfrm>
              <a:off x="5045" y="3478"/>
              <a:ext cx="43" cy="42"/>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3" name="Text Box 34"/>
            <p:cNvSpPr txBox="1">
              <a:spLocks noChangeArrowheads="1"/>
            </p:cNvSpPr>
            <p:nvPr/>
          </p:nvSpPr>
          <p:spPr bwMode="auto">
            <a:xfrm>
              <a:off x="5129" y="3392"/>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q</a:t>
              </a:r>
              <a:r>
                <a:rPr kumimoji="1" lang="en-US" altLang="zh-CN" sz="2400" b="1" baseline="-25000">
                  <a:solidFill>
                    <a:schemeClr val="bg1"/>
                  </a:solidFill>
                  <a:latin typeface="Times New Roman" pitchFamily="18" charset="0"/>
                </a:rPr>
                <a:t>5</a:t>
              </a:r>
              <a:endParaRPr kumimoji="1" lang="en-US" altLang="zh-CN" sz="2400" b="1">
                <a:solidFill>
                  <a:schemeClr val="bg1"/>
                </a:solidFill>
                <a:latin typeface="Times New Roman" pitchFamily="18" charset="0"/>
              </a:endParaRPr>
            </a:p>
          </p:txBody>
        </p:sp>
      </p:grpSp>
      <p:graphicFrame>
        <p:nvGraphicFramePr>
          <p:cNvPr id="35848" name="Object 35"/>
          <p:cNvGraphicFramePr>
            <a:graphicFrameLocks/>
          </p:cNvGraphicFramePr>
          <p:nvPr/>
        </p:nvGraphicFramePr>
        <p:xfrm>
          <a:off x="704850" y="1144588"/>
          <a:ext cx="2868613" cy="444500"/>
        </p:xfrm>
        <a:graphic>
          <a:graphicData uri="http://schemas.openxmlformats.org/presentationml/2006/ole">
            <mc:AlternateContent xmlns:mc="http://schemas.openxmlformats.org/markup-compatibility/2006">
              <mc:Choice xmlns:v="urn:schemas-microsoft-com:vml" Requires="v">
                <p:oleObj spid="_x0000_s36057" name="Equation" r:id="rId3" imgW="2762305" imgH="342816" progId="Equation.3">
                  <p:embed/>
                </p:oleObj>
              </mc:Choice>
              <mc:Fallback>
                <p:oleObj name="Equation" r:id="rId3" imgW="2762305" imgH="342816" progId="Equation.3">
                  <p:embed/>
                  <p:pic>
                    <p:nvPicPr>
                      <p:cNvPr id="0" name="Object 3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 y="1144588"/>
                        <a:ext cx="28686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9" name="Object 36"/>
          <p:cNvGraphicFramePr>
            <a:graphicFrameLocks/>
          </p:cNvGraphicFramePr>
          <p:nvPr/>
        </p:nvGraphicFramePr>
        <p:xfrm>
          <a:off x="677863" y="1830388"/>
          <a:ext cx="5445125" cy="584200"/>
        </p:xfrm>
        <a:graphic>
          <a:graphicData uri="http://schemas.openxmlformats.org/presentationml/2006/ole">
            <mc:AlternateContent xmlns:mc="http://schemas.openxmlformats.org/markup-compatibility/2006">
              <mc:Choice xmlns:v="urn:schemas-microsoft-com:vml" Requires="v">
                <p:oleObj spid="_x0000_s36058" name="Equation" r:id="rId5" imgW="5343480" imgH="476163" progId="Equation.3">
                  <p:embed/>
                </p:oleObj>
              </mc:Choice>
              <mc:Fallback>
                <p:oleObj name="Equation" r:id="rId5" imgW="5343480" imgH="476163" progId="Equation.3">
                  <p:embed/>
                  <p:pic>
                    <p:nvPicPr>
                      <p:cNvPr id="0" name="Object 3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863" y="1830388"/>
                        <a:ext cx="544512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0" name="Object 50"/>
          <p:cNvGraphicFramePr>
            <a:graphicFrameLocks/>
          </p:cNvGraphicFramePr>
          <p:nvPr/>
        </p:nvGraphicFramePr>
        <p:xfrm>
          <a:off x="1222375" y="3506788"/>
          <a:ext cx="1966913" cy="914400"/>
        </p:xfrm>
        <a:graphic>
          <a:graphicData uri="http://schemas.openxmlformats.org/presentationml/2006/ole">
            <mc:AlternateContent xmlns:mc="http://schemas.openxmlformats.org/markup-compatibility/2006">
              <mc:Choice xmlns:v="urn:schemas-microsoft-com:vml" Requires="v">
                <p:oleObj spid="_x0000_s36059" name="Equation" r:id="rId7" imgW="1866911" imgH="809531" progId="Equation.3">
                  <p:embed/>
                </p:oleObj>
              </mc:Choice>
              <mc:Fallback>
                <p:oleObj name="Equation" r:id="rId7" imgW="1866911" imgH="809531" progId="Equation.3">
                  <p:embed/>
                  <p:pic>
                    <p:nvPicPr>
                      <p:cNvPr id="0" name="Object 5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2375" y="3506788"/>
                        <a:ext cx="19669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51" name="Text Box 51"/>
          <p:cNvSpPr txBox="1">
            <a:spLocks noChangeArrowheads="1"/>
          </p:cNvSpPr>
          <p:nvPr/>
        </p:nvSpPr>
        <p:spPr bwMode="auto">
          <a:xfrm>
            <a:off x="1163638" y="4649788"/>
            <a:ext cx="723900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i="1">
                <a:solidFill>
                  <a:srgbClr val="00FF00"/>
                </a:solidFill>
                <a:latin typeface="Times New Roman" pitchFamily="18" charset="0"/>
              </a:rPr>
              <a:t>      </a:t>
            </a:r>
            <a:r>
              <a:rPr kumimoji="1" lang="zh-CN" altLang="en-US" sz="2400" b="1">
                <a:solidFill>
                  <a:schemeClr val="bg1"/>
                </a:solidFill>
                <a:latin typeface="楷体_GB2312" pitchFamily="49" charset="-122"/>
                <a:ea typeface="楷体_GB2312" pitchFamily="49" charset="-122"/>
              </a:rPr>
              <a:t>是所有电荷产生的，</a:t>
            </a:r>
            <a:r>
              <a:rPr kumimoji="1" lang="zh-CN" altLang="en-US" sz="2400" b="1">
                <a:solidFill>
                  <a:srgbClr val="66FFFF"/>
                </a:solidFill>
                <a:latin typeface="Times New Roman" pitchFamily="18" charset="0"/>
                <a:sym typeface="Symbol" pitchFamily="18" charset="2"/>
              </a:rPr>
              <a:t></a:t>
            </a:r>
            <a:r>
              <a:rPr kumimoji="1" lang="en-US" altLang="zh-CN" sz="2400" b="1" baseline="-25000">
                <a:solidFill>
                  <a:srgbClr val="66FFFF"/>
                </a:solidFill>
                <a:latin typeface="Times New Roman" pitchFamily="18" charset="0"/>
                <a:sym typeface="Symbol" pitchFamily="18" charset="2"/>
              </a:rPr>
              <a:t>e</a:t>
            </a:r>
            <a:r>
              <a:rPr kumimoji="1" lang="en-US" altLang="zh-CN" sz="2400" b="1" baseline="-25000">
                <a:solidFill>
                  <a:schemeClr val="bg1"/>
                </a:solidFill>
                <a:latin typeface="宋体" pitchFamily="2" charset="-122"/>
                <a:sym typeface="Symbol" pitchFamily="18" charset="2"/>
              </a:rPr>
              <a:t>  </a:t>
            </a:r>
            <a:r>
              <a:rPr kumimoji="1" lang="zh-CN" altLang="en-US" sz="2400" b="1">
                <a:solidFill>
                  <a:schemeClr val="bg1"/>
                </a:solidFill>
                <a:latin typeface="楷体_GB2312" pitchFamily="49" charset="-122"/>
                <a:ea typeface="楷体_GB2312" pitchFamily="49" charset="-122"/>
              </a:rPr>
              <a:t>只与内部电荷有关。</a:t>
            </a:r>
          </a:p>
        </p:txBody>
      </p:sp>
      <p:graphicFrame>
        <p:nvGraphicFramePr>
          <p:cNvPr id="35852" name="Object 52"/>
          <p:cNvGraphicFramePr>
            <a:graphicFrameLocks noChangeAspect="1"/>
          </p:cNvGraphicFramePr>
          <p:nvPr/>
        </p:nvGraphicFramePr>
        <p:xfrm>
          <a:off x="1392238" y="4656138"/>
          <a:ext cx="366712" cy="457200"/>
        </p:xfrm>
        <a:graphic>
          <a:graphicData uri="http://schemas.openxmlformats.org/presentationml/2006/ole">
            <mc:AlternateContent xmlns:mc="http://schemas.openxmlformats.org/markup-compatibility/2006">
              <mc:Choice xmlns:v="urn:schemas-microsoft-com:vml" Requires="v">
                <p:oleObj spid="_x0000_s36060" name="Equation" r:id="rId9" imgW="47510" imgH="85839" progId="Equation.3">
                  <p:embed/>
                </p:oleObj>
              </mc:Choice>
              <mc:Fallback>
                <p:oleObj name="Equation" r:id="rId9" imgW="47510" imgH="85839" progId="Equation.3">
                  <p:embed/>
                  <p:pic>
                    <p:nvPicPr>
                      <p:cNvPr id="0" name="Object 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92238" y="4656138"/>
                        <a:ext cx="3667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3" name="Object 53"/>
          <p:cNvGraphicFramePr>
            <a:graphicFrameLocks/>
          </p:cNvGraphicFramePr>
          <p:nvPr/>
        </p:nvGraphicFramePr>
        <p:xfrm>
          <a:off x="1190625" y="2741613"/>
          <a:ext cx="4875213" cy="584200"/>
        </p:xfrm>
        <a:graphic>
          <a:graphicData uri="http://schemas.openxmlformats.org/presentationml/2006/ole">
            <mc:AlternateContent xmlns:mc="http://schemas.openxmlformats.org/markup-compatibility/2006">
              <mc:Choice xmlns:v="urn:schemas-microsoft-com:vml" Requires="v">
                <p:oleObj spid="_x0000_s36061" name="Equation" r:id="rId11" imgW="4772015" imgH="476163" progId="Equation.3">
                  <p:embed/>
                </p:oleObj>
              </mc:Choice>
              <mc:Fallback>
                <p:oleObj name="Equation" r:id="rId11" imgW="4772015" imgH="476163" progId="Equation.3">
                  <p:embed/>
                  <p:pic>
                    <p:nvPicPr>
                      <p:cNvPr id="0" name="Object 5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90625" y="2741613"/>
                        <a:ext cx="4875213"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54" name="Text Box 54"/>
          <p:cNvSpPr txBox="1">
            <a:spLocks noChangeArrowheads="1"/>
          </p:cNvSpPr>
          <p:nvPr/>
        </p:nvSpPr>
        <p:spPr bwMode="auto">
          <a:xfrm>
            <a:off x="465138" y="4668838"/>
            <a:ext cx="144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ea typeface="楷体_GB2312" pitchFamily="49" charset="-122"/>
              </a:rPr>
              <a:t>结论</a:t>
            </a:r>
            <a:r>
              <a:rPr kumimoji="1" lang="en-US" altLang="zh-CN" sz="2400" b="1">
                <a:solidFill>
                  <a:srgbClr val="FFFF00"/>
                </a:solidFill>
                <a:latin typeface="Times New Roman" pitchFamily="18" charset="0"/>
                <a:ea typeface="楷体_GB2312" pitchFamily="49" charset="-122"/>
              </a:rPr>
              <a:t>:</a:t>
            </a:r>
          </a:p>
        </p:txBody>
      </p:sp>
      <p:grpSp>
        <p:nvGrpSpPr>
          <p:cNvPr id="35855" name="Group 55"/>
          <p:cNvGrpSpPr>
            <a:grpSpLocks/>
          </p:cNvGrpSpPr>
          <p:nvPr/>
        </p:nvGrpSpPr>
        <p:grpSpPr bwMode="auto">
          <a:xfrm>
            <a:off x="6580188" y="1830388"/>
            <a:ext cx="1800225" cy="2305050"/>
            <a:chOff x="4184" y="1797"/>
            <a:chExt cx="1134" cy="1451"/>
          </a:xfrm>
        </p:grpSpPr>
        <p:sp>
          <p:nvSpPr>
            <p:cNvPr id="127032" name="Oval 56"/>
            <p:cNvSpPr>
              <a:spLocks noChangeArrowheads="1"/>
            </p:cNvSpPr>
            <p:nvPr/>
          </p:nvSpPr>
          <p:spPr bwMode="auto">
            <a:xfrm>
              <a:off x="4184" y="1797"/>
              <a:ext cx="1133" cy="1451"/>
            </a:xfrm>
            <a:prstGeom prst="ellipse">
              <a:avLst/>
            </a:prstGeom>
            <a:gradFill rotWithShape="1">
              <a:gsLst>
                <a:gs pos="0">
                  <a:schemeClr val="accent1">
                    <a:alpha val="50000"/>
                  </a:schemeClr>
                </a:gs>
                <a:gs pos="100000">
                  <a:schemeClr val="accent1">
                    <a:gamma/>
                    <a:shade val="46275"/>
                    <a:invGamma/>
                    <a:alpha val="50000"/>
                  </a:schemeClr>
                </a:gs>
              </a:gsLst>
              <a:path path="shape">
                <a:fillToRect l="50000" t="50000" r="50000" b="50000"/>
              </a:path>
            </a:gradFill>
            <a:ln w="63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kumimoji="1" lang="zh-CN" altLang="en-US" sz="2400" b="1">
                <a:latin typeface="Times New Roman" pitchFamily="18" charset="0"/>
                <a:ea typeface="宋体" charset="-122"/>
              </a:endParaRPr>
            </a:p>
          </p:txBody>
        </p:sp>
        <p:sp>
          <p:nvSpPr>
            <p:cNvPr id="35863" name="Oval 57"/>
            <p:cNvSpPr>
              <a:spLocks noChangeArrowheads="1"/>
            </p:cNvSpPr>
            <p:nvPr/>
          </p:nvSpPr>
          <p:spPr bwMode="auto">
            <a:xfrm>
              <a:off x="4184" y="2269"/>
              <a:ext cx="1134" cy="507"/>
            </a:xfrm>
            <a:prstGeom prst="ellipse">
              <a:avLst/>
            </a:prstGeom>
            <a:noFill/>
            <a:ln w="6350">
              <a:solidFill>
                <a:srgbClr val="000000">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4" name="Oval 58"/>
            <p:cNvSpPr>
              <a:spLocks noChangeArrowheads="1"/>
            </p:cNvSpPr>
            <p:nvPr/>
          </p:nvSpPr>
          <p:spPr bwMode="auto">
            <a:xfrm>
              <a:off x="4184" y="2123"/>
              <a:ext cx="1134" cy="798"/>
            </a:xfrm>
            <a:prstGeom prst="ellipse">
              <a:avLst/>
            </a:prstGeom>
            <a:noFill/>
            <a:ln w="6350">
              <a:solidFill>
                <a:srgbClr val="000000">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5" name="Oval 59"/>
            <p:cNvSpPr>
              <a:spLocks noChangeArrowheads="1"/>
            </p:cNvSpPr>
            <p:nvPr/>
          </p:nvSpPr>
          <p:spPr bwMode="auto">
            <a:xfrm>
              <a:off x="4184" y="2006"/>
              <a:ext cx="1134" cy="1033"/>
            </a:xfrm>
            <a:prstGeom prst="ellipse">
              <a:avLst/>
            </a:prstGeom>
            <a:noFill/>
            <a:ln w="6350">
              <a:solidFill>
                <a:srgbClr val="000000">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6" name="Oval 60"/>
            <p:cNvSpPr>
              <a:spLocks noChangeArrowheads="1"/>
            </p:cNvSpPr>
            <p:nvPr/>
          </p:nvSpPr>
          <p:spPr bwMode="auto">
            <a:xfrm>
              <a:off x="4184" y="1906"/>
              <a:ext cx="1134" cy="1232"/>
            </a:xfrm>
            <a:prstGeom prst="ellipse">
              <a:avLst/>
            </a:prstGeom>
            <a:noFill/>
            <a:ln w="6350">
              <a:solidFill>
                <a:srgbClr val="000000">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7" name="Oval 61"/>
            <p:cNvSpPr>
              <a:spLocks noChangeArrowheads="1"/>
            </p:cNvSpPr>
            <p:nvPr/>
          </p:nvSpPr>
          <p:spPr bwMode="auto">
            <a:xfrm>
              <a:off x="4647" y="1797"/>
              <a:ext cx="208" cy="1450"/>
            </a:xfrm>
            <a:prstGeom prst="ellipse">
              <a:avLst/>
            </a:prstGeom>
            <a:noFill/>
            <a:ln w="6350">
              <a:solidFill>
                <a:srgbClr val="000000">
                  <a:alpha val="54117"/>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8" name="Oval 62"/>
            <p:cNvSpPr>
              <a:spLocks noChangeArrowheads="1"/>
            </p:cNvSpPr>
            <p:nvPr/>
          </p:nvSpPr>
          <p:spPr bwMode="auto">
            <a:xfrm>
              <a:off x="4477" y="1797"/>
              <a:ext cx="548" cy="1450"/>
            </a:xfrm>
            <a:prstGeom prst="ellipse">
              <a:avLst/>
            </a:prstGeom>
            <a:noFill/>
            <a:ln w="6350">
              <a:solidFill>
                <a:srgbClr val="000000">
                  <a:alpha val="54117"/>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9" name="Oval 63"/>
            <p:cNvSpPr>
              <a:spLocks noChangeArrowheads="1"/>
            </p:cNvSpPr>
            <p:nvPr/>
          </p:nvSpPr>
          <p:spPr bwMode="auto">
            <a:xfrm>
              <a:off x="4335" y="1797"/>
              <a:ext cx="832" cy="1450"/>
            </a:xfrm>
            <a:prstGeom prst="ellipse">
              <a:avLst/>
            </a:prstGeom>
            <a:noFill/>
            <a:ln w="6350">
              <a:solidFill>
                <a:srgbClr val="000000">
                  <a:alpha val="54117"/>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0" name="Oval 64"/>
            <p:cNvSpPr>
              <a:spLocks noChangeArrowheads="1"/>
            </p:cNvSpPr>
            <p:nvPr/>
          </p:nvSpPr>
          <p:spPr bwMode="auto">
            <a:xfrm>
              <a:off x="4184" y="2441"/>
              <a:ext cx="1134" cy="164"/>
            </a:xfrm>
            <a:prstGeom prst="ellipse">
              <a:avLst/>
            </a:prstGeom>
            <a:noFill/>
            <a:ln w="6350">
              <a:solidFill>
                <a:srgbClr val="000000">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1" name="Oval 65"/>
            <p:cNvSpPr>
              <a:spLocks noChangeArrowheads="1"/>
            </p:cNvSpPr>
            <p:nvPr/>
          </p:nvSpPr>
          <p:spPr bwMode="auto">
            <a:xfrm>
              <a:off x="4184" y="1797"/>
              <a:ext cx="1133" cy="1451"/>
            </a:xfrm>
            <a:prstGeom prst="ellipse">
              <a:avLst/>
            </a:prstGeom>
            <a:noFill/>
            <a:ln w="6350">
              <a:solidFill>
                <a:schemeClr val="hlink"/>
              </a:solidFill>
              <a:round/>
              <a:headEnd/>
              <a:tailEnd/>
            </a:ln>
            <a:effectLst/>
            <a:extLst>
              <a:ext uri="{909E8E84-426E-40DD-AFC4-6F175D3DCCD1}">
                <a14:hiddenFill xmlns:a14="http://schemas.microsoft.com/office/drawing/2010/main">
                  <a:gradFill rotWithShape="1">
                    <a:gsLst>
                      <a:gs pos="0">
                        <a:schemeClr val="accent1">
                          <a:alpha val="75000"/>
                        </a:schemeClr>
                      </a:gs>
                      <a:gs pos="100000">
                        <a:srgbClr val="005E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2400" b="1">
                <a:latin typeface="Times New Roman" pitchFamily="18" charset="0"/>
              </a:endParaRPr>
            </a:p>
          </p:txBody>
        </p:sp>
      </p:grpSp>
      <p:grpSp>
        <p:nvGrpSpPr>
          <p:cNvPr id="35856" name="Group 66"/>
          <p:cNvGrpSpPr>
            <a:grpSpLocks/>
          </p:cNvGrpSpPr>
          <p:nvPr/>
        </p:nvGrpSpPr>
        <p:grpSpPr bwMode="auto">
          <a:xfrm>
            <a:off x="6827838" y="3087688"/>
            <a:ext cx="285750" cy="504825"/>
            <a:chOff x="4595" y="2557"/>
            <a:chExt cx="180" cy="317"/>
          </a:xfrm>
        </p:grpSpPr>
        <p:sp>
          <p:nvSpPr>
            <p:cNvPr id="35859" name="WordArt 67"/>
            <p:cNvSpPr>
              <a:spLocks noChangeArrowheads="1" noChangeShapeType="1" noTextEdit="1"/>
            </p:cNvSpPr>
            <p:nvPr/>
          </p:nvSpPr>
          <p:spPr bwMode="auto">
            <a:xfrm>
              <a:off x="4649" y="2557"/>
              <a:ext cx="91" cy="136"/>
            </a:xfrm>
            <a:prstGeom prst="rect">
              <a:avLst/>
            </a:prstGeom>
          </p:spPr>
          <p:txBody>
            <a:bodyPr wrap="none" fromWordArt="1">
              <a:prstTxWarp prst="textPlain">
                <a:avLst>
                  <a:gd name="adj" fmla="val 48176"/>
                </a:avLst>
              </a:prstTxWarp>
            </a:bodyPr>
            <a:lstStyle/>
            <a:p>
              <a:pPr algn="ctr"/>
              <a:r>
                <a:rPr lang="en-US" altLang="zh-CN" sz="3600" i="1" kern="10">
                  <a:ln w="9525">
                    <a:solidFill>
                      <a:srgbClr val="FF5050"/>
                    </a:solidFill>
                    <a:round/>
                    <a:headEnd/>
                    <a:tailEnd/>
                  </a:ln>
                  <a:solidFill>
                    <a:srgbClr val="FFFFFF"/>
                  </a:solidFill>
                  <a:latin typeface="宋体"/>
                  <a:ea typeface="宋体"/>
                </a:rPr>
                <a:t>P</a:t>
              </a:r>
              <a:endParaRPr lang="zh-CN" altLang="en-US" sz="3600" i="1" kern="10">
                <a:ln w="9525">
                  <a:solidFill>
                    <a:srgbClr val="FF5050"/>
                  </a:solidFill>
                  <a:round/>
                  <a:headEnd/>
                  <a:tailEnd/>
                </a:ln>
                <a:solidFill>
                  <a:srgbClr val="FFFFFF"/>
                </a:solidFill>
                <a:latin typeface="宋体"/>
                <a:ea typeface="宋体"/>
              </a:endParaRPr>
            </a:p>
          </p:txBody>
        </p:sp>
        <p:sp>
          <p:nvSpPr>
            <p:cNvPr id="35860" name="Freeform 68"/>
            <p:cNvSpPr>
              <a:spLocks/>
            </p:cNvSpPr>
            <p:nvPr/>
          </p:nvSpPr>
          <p:spPr bwMode="auto">
            <a:xfrm rot="16200000" flipH="1">
              <a:off x="4595" y="2694"/>
              <a:ext cx="180" cy="180"/>
            </a:xfrm>
            <a:custGeom>
              <a:avLst/>
              <a:gdLst>
                <a:gd name="T0" fmla="*/ 0 w 212"/>
                <a:gd name="T1" fmla="*/ 4 h 210"/>
                <a:gd name="T2" fmla="*/ 3 w 212"/>
                <a:gd name="T3" fmla="*/ 17 h 210"/>
                <a:gd name="T4" fmla="*/ 6 w 212"/>
                <a:gd name="T5" fmla="*/ 24 h 210"/>
                <a:gd name="T6" fmla="*/ 8 w 212"/>
                <a:gd name="T7" fmla="*/ 29 h 210"/>
                <a:gd name="T8" fmla="*/ 23 w 212"/>
                <a:gd name="T9" fmla="*/ 33 h 210"/>
                <a:gd name="T10" fmla="*/ 35 w 212"/>
                <a:gd name="T11" fmla="*/ 39 h 210"/>
                <a:gd name="T12" fmla="*/ 21 w 212"/>
                <a:gd name="T13" fmla="*/ 8 h 210"/>
                <a:gd name="T14" fmla="*/ 14 w 212"/>
                <a:gd name="T15" fmla="*/ 6 h 210"/>
                <a:gd name="T16" fmla="*/ 0 w 212"/>
                <a:gd name="T17" fmla="*/ 4 h 2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 h="210">
                  <a:moveTo>
                    <a:pt x="0" y="22"/>
                  </a:moveTo>
                  <a:cubicBezTo>
                    <a:pt x="8" y="45"/>
                    <a:pt x="16" y="69"/>
                    <a:pt x="24" y="92"/>
                  </a:cubicBezTo>
                  <a:cubicBezTo>
                    <a:pt x="28" y="104"/>
                    <a:pt x="32" y="115"/>
                    <a:pt x="36" y="127"/>
                  </a:cubicBezTo>
                  <a:cubicBezTo>
                    <a:pt x="40" y="139"/>
                    <a:pt x="38" y="154"/>
                    <a:pt x="47" y="163"/>
                  </a:cubicBezTo>
                  <a:cubicBezTo>
                    <a:pt x="70" y="186"/>
                    <a:pt x="110" y="177"/>
                    <a:pt x="141" y="186"/>
                  </a:cubicBezTo>
                  <a:cubicBezTo>
                    <a:pt x="165" y="193"/>
                    <a:pt x="212" y="210"/>
                    <a:pt x="212" y="210"/>
                  </a:cubicBezTo>
                  <a:cubicBezTo>
                    <a:pt x="194" y="158"/>
                    <a:pt x="188" y="71"/>
                    <a:pt x="130" y="45"/>
                  </a:cubicBezTo>
                  <a:cubicBezTo>
                    <a:pt x="115" y="39"/>
                    <a:pt x="99" y="37"/>
                    <a:pt x="83" y="33"/>
                  </a:cubicBezTo>
                  <a:cubicBezTo>
                    <a:pt x="55" y="25"/>
                    <a:pt x="22" y="0"/>
                    <a:pt x="0" y="22"/>
                  </a:cubicBezTo>
                  <a:close/>
                </a:path>
              </a:pathLst>
            </a:custGeom>
            <a:solidFill>
              <a:schemeClr val="tx1"/>
            </a:solidFill>
            <a:ln w="9525" cap="flat"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1" name="Oval 69"/>
            <p:cNvSpPr>
              <a:spLocks noChangeArrowheads="1"/>
            </p:cNvSpPr>
            <p:nvPr/>
          </p:nvSpPr>
          <p:spPr bwMode="auto">
            <a:xfrm>
              <a:off x="4672" y="2768"/>
              <a:ext cx="45" cy="45"/>
            </a:xfrm>
            <a:prstGeom prst="ellipse">
              <a:avLst/>
            </a:prstGeom>
            <a:solidFill>
              <a:srgbClr val="FF5050"/>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857" name="AutoShape 70"/>
          <p:cNvSpPr>
            <a:spLocks noChangeArrowheads="1"/>
          </p:cNvSpPr>
          <p:nvPr/>
        </p:nvSpPr>
        <p:spPr bwMode="auto">
          <a:xfrm>
            <a:off x="107950" y="4621213"/>
            <a:ext cx="360363" cy="574675"/>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8" name="TextBox 1"/>
          <p:cNvSpPr txBox="1">
            <a:spLocks noChangeArrowheads="1"/>
          </p:cNvSpPr>
          <p:nvPr/>
        </p:nvSpPr>
        <p:spPr bwMode="auto">
          <a:xfrm>
            <a:off x="465138" y="5445125"/>
            <a:ext cx="7610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chemeClr val="bg1"/>
                </a:solidFill>
              </a:rPr>
              <a:t>高斯面外的电荷对总通量没有贡献，对总场强有贡献。</a:t>
            </a:r>
            <a:endParaRPr lang="en-US" altLang="zh-CN" sz="2400" b="1">
              <a:solidFill>
                <a:schemeClr val="bg1"/>
              </a:solidFill>
            </a:endParaRPr>
          </a:p>
          <a:p>
            <a:pPr eaLnBrk="1" hangingPunct="1"/>
            <a:endParaRPr lang="en-US" altLang="zh-CN" sz="2400" b="1">
              <a:solidFill>
                <a:schemeClr val="bg1"/>
              </a:solidFill>
            </a:endParaRPr>
          </a:p>
          <a:p>
            <a:pPr eaLnBrk="1" hangingPunct="1"/>
            <a:r>
              <a:rPr lang="zh-CN" altLang="en-US" sz="2400" b="1">
                <a:solidFill>
                  <a:schemeClr val="bg1"/>
                </a:solidFill>
              </a:rPr>
              <a:t>从高斯定理可以推导出电场线的性质。</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6"/>
          <p:cNvSpPr txBox="1">
            <a:spLocks noChangeArrowheads="1"/>
          </p:cNvSpPr>
          <p:nvPr/>
        </p:nvSpPr>
        <p:spPr bwMode="auto">
          <a:xfrm>
            <a:off x="395288" y="550863"/>
            <a:ext cx="8497887" cy="1915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Aft>
                <a:spcPts val="900"/>
              </a:spcAft>
            </a:pPr>
            <a:r>
              <a:rPr kumimoji="1" lang="zh-CN" altLang="en-US" sz="2400" b="1" dirty="0">
                <a:solidFill>
                  <a:schemeClr val="bg1"/>
                </a:solidFill>
                <a:latin typeface="Times New Roman" pitchFamily="18" charset="0"/>
                <a:ea typeface="楷体_GB2312" pitchFamily="49" charset="-122"/>
              </a:rPr>
              <a:t>反映静电场的第一个基本性质</a:t>
            </a:r>
            <a:r>
              <a:rPr kumimoji="1" lang="en-US" altLang="zh-CN" sz="2400" b="1" dirty="0">
                <a:solidFill>
                  <a:schemeClr val="bg1"/>
                </a:solidFill>
                <a:latin typeface="Times New Roman" pitchFamily="18" charset="0"/>
                <a:ea typeface="楷体_GB2312" pitchFamily="49" charset="-122"/>
              </a:rPr>
              <a:t>——</a:t>
            </a:r>
            <a:r>
              <a:rPr kumimoji="1" lang="en-US" altLang="zh-CN" sz="2400" b="1" dirty="0">
                <a:solidFill>
                  <a:srgbClr val="FFCCFF"/>
                </a:solidFill>
                <a:latin typeface="Times New Roman" pitchFamily="18" charset="0"/>
                <a:ea typeface="楷体_GB2312" pitchFamily="49" charset="-122"/>
              </a:rPr>
              <a:t>  </a:t>
            </a:r>
            <a:r>
              <a:rPr kumimoji="1" lang="zh-CN" altLang="en-US" sz="2400" b="1" dirty="0">
                <a:solidFill>
                  <a:srgbClr val="FFCCFF"/>
                </a:solidFill>
                <a:latin typeface="Times New Roman" pitchFamily="18" charset="0"/>
                <a:ea typeface="楷体_GB2312" pitchFamily="49" charset="-122"/>
              </a:rPr>
              <a:t>静电场是</a:t>
            </a:r>
            <a:r>
              <a:rPr kumimoji="1" lang="zh-CN" altLang="en-US" sz="2400" b="1" dirty="0">
                <a:solidFill>
                  <a:srgbClr val="FF0000"/>
                </a:solidFill>
                <a:latin typeface="Times New Roman" pitchFamily="18" charset="0"/>
                <a:ea typeface="楷体_GB2312" pitchFamily="49" charset="-122"/>
              </a:rPr>
              <a:t>有源场</a:t>
            </a:r>
            <a:endParaRPr kumimoji="1" lang="en-US" altLang="zh-CN" sz="2400" b="1" dirty="0">
              <a:solidFill>
                <a:srgbClr val="FF0000"/>
              </a:solidFill>
              <a:latin typeface="Times New Roman" pitchFamily="18" charset="0"/>
              <a:ea typeface="楷体_GB2312" pitchFamily="49" charset="-122"/>
            </a:endParaRPr>
          </a:p>
          <a:p>
            <a:pPr eaLnBrk="1" hangingPunct="1">
              <a:spcAft>
                <a:spcPts val="900"/>
              </a:spcAft>
            </a:pPr>
            <a:r>
              <a:rPr kumimoji="1" lang="zh-CN" altLang="en-US" sz="2400" b="1" dirty="0">
                <a:solidFill>
                  <a:srgbClr val="66FFFF"/>
                </a:solidFill>
                <a:latin typeface="Times New Roman" pitchFamily="18" charset="0"/>
                <a:ea typeface="楷体_GB2312" pitchFamily="49" charset="-122"/>
              </a:rPr>
              <a:t>高斯定理积分形式：</a:t>
            </a:r>
            <a:endParaRPr kumimoji="1" lang="en-US" altLang="zh-CN" sz="2400" b="1" dirty="0">
              <a:solidFill>
                <a:srgbClr val="66FFFF"/>
              </a:solidFill>
              <a:latin typeface="Times New Roman" pitchFamily="18" charset="0"/>
              <a:ea typeface="楷体_GB2312" pitchFamily="49" charset="-122"/>
            </a:endParaRPr>
          </a:p>
          <a:p>
            <a:pPr eaLnBrk="1" hangingPunct="1">
              <a:spcAft>
                <a:spcPts val="900"/>
              </a:spcAft>
            </a:pPr>
            <a:endParaRPr kumimoji="1" lang="en-US" altLang="zh-CN" sz="2400" b="1" dirty="0">
              <a:solidFill>
                <a:srgbClr val="66FFFF"/>
              </a:solidFill>
              <a:latin typeface="Times New Roman" pitchFamily="18" charset="0"/>
              <a:ea typeface="楷体_GB2312" pitchFamily="49" charset="-122"/>
            </a:endParaRPr>
          </a:p>
          <a:p>
            <a:pPr eaLnBrk="1" hangingPunct="1">
              <a:spcAft>
                <a:spcPts val="900"/>
              </a:spcAft>
            </a:pPr>
            <a:endParaRPr kumimoji="1" lang="en-US" altLang="zh-CN" sz="2400" b="1" dirty="0">
              <a:solidFill>
                <a:srgbClr val="66FFFF"/>
              </a:solidFill>
              <a:latin typeface="Times New Roman" pitchFamily="18" charset="0"/>
              <a:ea typeface="楷体_GB2312" pitchFamily="49" charset="-122"/>
            </a:endParaRPr>
          </a:p>
        </p:txBody>
      </p:sp>
      <p:sp>
        <p:nvSpPr>
          <p:cNvPr id="36867" name="Text Box 10"/>
          <p:cNvSpPr txBox="1">
            <a:spLocks noChangeArrowheads="1"/>
          </p:cNvSpPr>
          <p:nvPr/>
        </p:nvSpPr>
        <p:spPr bwMode="auto">
          <a:xfrm>
            <a:off x="107950" y="90488"/>
            <a:ext cx="46751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高斯定理的物理意义</a:t>
            </a:r>
          </a:p>
        </p:txBody>
      </p:sp>
      <p:graphicFrame>
        <p:nvGraphicFramePr>
          <p:cNvPr id="36869" name="对象 2"/>
          <p:cNvGraphicFramePr>
            <a:graphicFrameLocks noChangeAspect="1"/>
          </p:cNvGraphicFramePr>
          <p:nvPr>
            <p:extLst>
              <p:ext uri="{D42A27DB-BD31-4B8C-83A1-F6EECF244321}">
                <p14:modId xmlns:p14="http://schemas.microsoft.com/office/powerpoint/2010/main" val="2591258774"/>
              </p:ext>
            </p:extLst>
          </p:nvPr>
        </p:nvGraphicFramePr>
        <p:xfrm>
          <a:off x="3475499" y="3147461"/>
          <a:ext cx="4037012" cy="1017588"/>
        </p:xfrm>
        <a:graphic>
          <a:graphicData uri="http://schemas.openxmlformats.org/presentationml/2006/ole">
            <mc:AlternateContent xmlns:mc="http://schemas.openxmlformats.org/markup-compatibility/2006">
              <mc:Choice xmlns:v="urn:schemas-microsoft-com:vml" Requires="v">
                <p:oleObj spid="_x0000_s82982" name="Equation" r:id="rId3" imgW="1815840" imgH="457200" progId="Equation.DSMT4">
                  <p:embed/>
                </p:oleObj>
              </mc:Choice>
              <mc:Fallback>
                <p:oleObj name="Equation" r:id="rId3" imgW="1815840" imgH="457200" progId="Equation.DSMT4">
                  <p:embed/>
                  <p:pic>
                    <p:nvPicPr>
                      <p:cNvPr id="0" name=""/>
                      <p:cNvPicPr>
                        <a:picLocks noChangeAspect="1" noChangeArrowheads="1"/>
                      </p:cNvPicPr>
                      <p:nvPr/>
                    </p:nvPicPr>
                    <p:blipFill>
                      <a:blip r:embed="rId4"/>
                      <a:srcRect/>
                      <a:stretch>
                        <a:fillRect/>
                      </a:stretch>
                    </p:blipFill>
                    <p:spPr bwMode="auto">
                      <a:xfrm>
                        <a:off x="3475499" y="3147461"/>
                        <a:ext cx="4037012"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815381251"/>
              </p:ext>
            </p:extLst>
          </p:nvPr>
        </p:nvGraphicFramePr>
        <p:xfrm>
          <a:off x="3472107" y="1124744"/>
          <a:ext cx="2728912" cy="936625"/>
        </p:xfrm>
        <a:graphic>
          <a:graphicData uri="http://schemas.openxmlformats.org/presentationml/2006/ole">
            <mc:AlternateContent xmlns:mc="http://schemas.openxmlformats.org/markup-compatibility/2006">
              <mc:Choice xmlns:v="urn:schemas-microsoft-com:vml" Requires="v">
                <p:oleObj spid="_x0000_s82983" name="Equation" r:id="rId5" imgW="1295280" imgH="444240" progId="Equation.DSMT4">
                  <p:embed/>
                </p:oleObj>
              </mc:Choice>
              <mc:Fallback>
                <p:oleObj name="Equation" r:id="rId5" imgW="1295280" imgH="444240" progId="Equation.DSMT4">
                  <p:embed/>
                  <p:pic>
                    <p:nvPicPr>
                      <p:cNvPr id="0" name=""/>
                      <p:cNvPicPr>
                        <a:picLocks noChangeAspect="1" noChangeArrowheads="1"/>
                      </p:cNvPicPr>
                      <p:nvPr/>
                    </p:nvPicPr>
                    <p:blipFill>
                      <a:blip r:embed="rId6"/>
                      <a:srcRect/>
                      <a:stretch>
                        <a:fillRect/>
                      </a:stretch>
                    </p:blipFill>
                    <p:spPr bwMode="auto">
                      <a:xfrm>
                        <a:off x="3472107" y="1124744"/>
                        <a:ext cx="272891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997851883"/>
              </p:ext>
            </p:extLst>
          </p:nvPr>
        </p:nvGraphicFramePr>
        <p:xfrm>
          <a:off x="1259632" y="2261190"/>
          <a:ext cx="4335462" cy="936625"/>
        </p:xfrm>
        <a:graphic>
          <a:graphicData uri="http://schemas.openxmlformats.org/presentationml/2006/ole">
            <mc:AlternateContent xmlns:mc="http://schemas.openxmlformats.org/markup-compatibility/2006">
              <mc:Choice xmlns:v="urn:schemas-microsoft-com:vml" Requires="v">
                <p:oleObj spid="_x0000_s82984" name="Equation" r:id="rId7" imgW="2057400" imgH="444240" progId="Equation.DSMT4">
                  <p:embed/>
                </p:oleObj>
              </mc:Choice>
              <mc:Fallback>
                <p:oleObj name="Equation" r:id="rId7" imgW="2057400" imgH="444240" progId="Equation.DSMT4">
                  <p:embed/>
                  <p:pic>
                    <p:nvPicPr>
                      <p:cNvPr id="0" name=""/>
                      <p:cNvPicPr>
                        <a:picLocks noChangeAspect="1" noChangeArrowheads="1"/>
                      </p:cNvPicPr>
                      <p:nvPr/>
                    </p:nvPicPr>
                    <p:blipFill>
                      <a:blip r:embed="rId8"/>
                      <a:srcRect/>
                      <a:stretch>
                        <a:fillRect/>
                      </a:stretch>
                    </p:blipFill>
                    <p:spPr bwMode="auto">
                      <a:xfrm>
                        <a:off x="1259632" y="2261190"/>
                        <a:ext cx="433546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p:nvPr/>
        </p:nvSpPr>
        <p:spPr>
          <a:xfrm>
            <a:off x="537320" y="2466772"/>
            <a:ext cx="494046" cy="461665"/>
          </a:xfrm>
          <a:prstGeom prst="rect">
            <a:avLst/>
          </a:prstGeom>
          <a:noFill/>
        </p:spPr>
        <p:txBody>
          <a:bodyPr wrap="none" rtlCol="0">
            <a:spAutoFit/>
          </a:bodyPr>
          <a:lstStyle/>
          <a:p>
            <a:r>
              <a:rPr lang="zh-CN" altLang="en-US" sz="2400" b="1" dirty="0">
                <a:solidFill>
                  <a:schemeClr val="bg1"/>
                </a:solidFill>
              </a:rPr>
              <a:t>由</a:t>
            </a:r>
            <a:endParaRPr lang="zh-CN" altLang="en-US" b="1" dirty="0">
              <a:solidFill>
                <a:schemeClr val="bg1"/>
              </a:solidFill>
            </a:endParaRPr>
          </a:p>
        </p:txBody>
      </p:sp>
      <p:sp>
        <p:nvSpPr>
          <p:cNvPr id="6" name="矩形 5"/>
          <p:cNvSpPr/>
          <p:nvPr/>
        </p:nvSpPr>
        <p:spPr>
          <a:xfrm>
            <a:off x="537320" y="3356992"/>
            <a:ext cx="2969083" cy="461665"/>
          </a:xfrm>
          <a:prstGeom prst="rect">
            <a:avLst/>
          </a:prstGeom>
        </p:spPr>
        <p:txBody>
          <a:bodyPr wrap="none">
            <a:spAutoFit/>
          </a:bodyPr>
          <a:lstStyle/>
          <a:p>
            <a:pPr eaLnBrk="1" hangingPunct="1">
              <a:spcAft>
                <a:spcPts val="900"/>
              </a:spcAft>
            </a:pPr>
            <a:r>
              <a:rPr kumimoji="1" lang="zh-CN" altLang="en-US" sz="2400" b="1" dirty="0">
                <a:solidFill>
                  <a:srgbClr val="66FFFF"/>
                </a:solidFill>
                <a:latin typeface="Times New Roman" pitchFamily="18" charset="0"/>
                <a:ea typeface="楷体_GB2312" pitchFamily="49" charset="-122"/>
              </a:rPr>
              <a:t>高斯定理微分形式：</a:t>
            </a:r>
            <a:endParaRPr kumimoji="1" lang="en-US" altLang="zh-CN" sz="2400" b="1" dirty="0">
              <a:solidFill>
                <a:srgbClr val="66FFFF"/>
              </a:solidFill>
              <a:latin typeface="Times New Roman" pitchFamily="18" charset="0"/>
              <a:ea typeface="楷体_GB2312" pitchFamily="49" charset="-122"/>
            </a:endParaRPr>
          </a:p>
        </p:txBody>
      </p:sp>
      <p:sp>
        <p:nvSpPr>
          <p:cNvPr id="7" name="TextBox 6"/>
          <p:cNvSpPr txBox="1"/>
          <p:nvPr/>
        </p:nvSpPr>
        <p:spPr>
          <a:xfrm>
            <a:off x="1259632" y="4221088"/>
            <a:ext cx="3539752" cy="400110"/>
          </a:xfrm>
          <a:prstGeom prst="rect">
            <a:avLst/>
          </a:prstGeom>
          <a:noFill/>
        </p:spPr>
        <p:txBody>
          <a:bodyPr wrap="none" rtlCol="0">
            <a:spAutoFit/>
          </a:bodyPr>
          <a:lstStyle/>
          <a:p>
            <a:r>
              <a:rPr lang="zh-CN" altLang="en-US" sz="2000" b="1" dirty="0">
                <a:solidFill>
                  <a:schemeClr val="bg1"/>
                </a:solidFill>
              </a:rPr>
              <a:t>它反映空间中某点电场的</a:t>
            </a:r>
            <a:r>
              <a:rPr lang="zh-CN" altLang="en-US" sz="2000" b="1" dirty="0">
                <a:solidFill>
                  <a:srgbClr val="FFC000"/>
                </a:solidFill>
              </a:rPr>
              <a:t>散度</a:t>
            </a:r>
          </a:p>
        </p:txBody>
      </p:sp>
      <p:sp>
        <p:nvSpPr>
          <p:cNvPr id="8" name="矩形 7"/>
          <p:cNvSpPr/>
          <p:nvPr/>
        </p:nvSpPr>
        <p:spPr>
          <a:xfrm>
            <a:off x="754647" y="4725144"/>
            <a:ext cx="7780073" cy="1938992"/>
          </a:xfrm>
          <a:prstGeom prst="rect">
            <a:avLst/>
          </a:prstGeom>
        </p:spPr>
        <p:txBody>
          <a:bodyPr wrap="square">
            <a:spAutoFit/>
          </a:bodyPr>
          <a:lstStyle/>
          <a:p>
            <a:pPr marL="342900" indent="-342900" algn="just">
              <a:buFont typeface="Arial" panose="020B0604020202020204" pitchFamily="34" charset="0"/>
              <a:buChar char="•"/>
            </a:pPr>
            <a:r>
              <a:rPr lang="zh-CN" altLang="en-US" sz="2000" b="1" dirty="0">
                <a:solidFill>
                  <a:schemeClr val="bg1"/>
                </a:solidFill>
              </a:rPr>
              <a:t>散度（</a:t>
            </a:r>
            <a:r>
              <a:rPr lang="en-US" altLang="zh-CN" sz="2000" b="1" dirty="0">
                <a:solidFill>
                  <a:schemeClr val="bg1"/>
                </a:solidFill>
              </a:rPr>
              <a:t>divergence</a:t>
            </a:r>
            <a:r>
              <a:rPr lang="zh-CN" altLang="en-US" sz="2000" b="1" dirty="0">
                <a:solidFill>
                  <a:schemeClr val="bg1"/>
                </a:solidFill>
              </a:rPr>
              <a:t>）可用于表征空间各点矢量场发散的强弱程度，它是通量在空间点上的体密度，它是一个标量。物理上，散度的意义是</a:t>
            </a:r>
            <a:r>
              <a:rPr lang="zh-CN" altLang="en-US" sz="2000" b="1" dirty="0">
                <a:solidFill>
                  <a:srgbClr val="FFC000"/>
                </a:solidFill>
              </a:rPr>
              <a:t>场的有源性</a:t>
            </a:r>
            <a:r>
              <a:rPr lang="zh-CN" altLang="en-US" sz="2000" b="1" dirty="0">
                <a:solidFill>
                  <a:schemeClr val="bg1"/>
                </a:solidFill>
              </a:rPr>
              <a:t>。通量描述了一定区域中场的方向趋势，散度则是这个性质的一种局部描述。当</a:t>
            </a:r>
            <a:r>
              <a:rPr lang="en-US" altLang="zh-CN" sz="2000" b="1" dirty="0">
                <a:solidFill>
                  <a:schemeClr val="bg1"/>
                </a:solidFill>
              </a:rPr>
              <a:t>div F&gt;0 </a:t>
            </a:r>
            <a:r>
              <a:rPr lang="zh-CN" altLang="en-US" sz="2000" b="1" dirty="0">
                <a:solidFill>
                  <a:schemeClr val="bg1"/>
                </a:solidFill>
              </a:rPr>
              <a:t>，表示该点有散发通量的正源（发散源）；当</a:t>
            </a:r>
            <a:r>
              <a:rPr lang="en-US" altLang="zh-CN" sz="2000" b="1" dirty="0">
                <a:solidFill>
                  <a:schemeClr val="bg1"/>
                </a:solidFill>
              </a:rPr>
              <a:t>div F&lt;0 </a:t>
            </a:r>
            <a:r>
              <a:rPr lang="zh-CN" altLang="en-US" sz="2000" b="1" dirty="0">
                <a:solidFill>
                  <a:schemeClr val="bg1"/>
                </a:solidFill>
              </a:rPr>
              <a:t>表示该点有吸收通量的负源（汇）；当</a:t>
            </a:r>
            <a:r>
              <a:rPr lang="en-US" altLang="zh-CN" sz="2000" b="1" dirty="0">
                <a:solidFill>
                  <a:schemeClr val="bg1"/>
                </a:solidFill>
              </a:rPr>
              <a:t>div F=0</a:t>
            </a:r>
            <a:r>
              <a:rPr lang="zh-CN" altLang="en-US" sz="2000" b="1" dirty="0">
                <a:solidFill>
                  <a:schemeClr val="bg1"/>
                </a:solidFill>
              </a:rPr>
              <a:t>，表示该点无源。</a:t>
            </a:r>
          </a:p>
        </p:txBody>
      </p:sp>
    </p:spTree>
    <p:extLst>
      <p:ext uri="{BB962C8B-B14F-4D97-AF65-F5344CB8AC3E}">
        <p14:creationId xmlns:p14="http://schemas.microsoft.com/office/powerpoint/2010/main" val="1191486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8408" y="980728"/>
            <a:ext cx="8640960" cy="4131900"/>
          </a:xfrm>
          <a:prstGeom prst="rect">
            <a:avLst/>
          </a:prstGeom>
        </p:spPr>
        <p:txBody>
          <a:bodyPr wrap="square">
            <a:spAutoFit/>
          </a:bodyPr>
          <a:lstStyle/>
          <a:p>
            <a:pPr>
              <a:spcAft>
                <a:spcPts val="900"/>
              </a:spcAft>
            </a:pPr>
            <a:r>
              <a:rPr kumimoji="1" lang="zh-CN" altLang="en-US" sz="2400" b="1" dirty="0">
                <a:solidFill>
                  <a:schemeClr val="bg1"/>
                </a:solidFill>
                <a:latin typeface="Times New Roman" pitchFamily="18" charset="0"/>
                <a:ea typeface="楷体_GB2312" pitchFamily="49" charset="-122"/>
              </a:rPr>
              <a:t>高斯定理给出了</a:t>
            </a:r>
            <a:r>
              <a:rPr kumimoji="1" lang="zh-CN" altLang="en-US" sz="2400" b="1" dirty="0">
                <a:solidFill>
                  <a:srgbClr val="FFC000"/>
                </a:solidFill>
                <a:latin typeface="Times New Roman" pitchFamily="18" charset="0"/>
                <a:ea typeface="楷体_GB2312" pitchFamily="49" charset="-122"/>
              </a:rPr>
              <a:t>场和场源的联系</a:t>
            </a:r>
            <a:r>
              <a:rPr kumimoji="1" lang="zh-CN" altLang="en-US" sz="2400" b="1" dirty="0">
                <a:solidFill>
                  <a:schemeClr val="bg1"/>
                </a:solidFill>
                <a:latin typeface="Times New Roman" pitchFamily="18" charset="0"/>
                <a:ea typeface="楷体_GB2312" pitchFamily="49" charset="-122"/>
              </a:rPr>
              <a:t>，它是场强对封闭曲面通量与场源的联系，而非场本身与源的联系。高斯定理指出</a:t>
            </a:r>
            <a:r>
              <a:rPr kumimoji="1" lang="zh-CN" altLang="en-US" sz="2400" b="1" dirty="0">
                <a:solidFill>
                  <a:srgbClr val="FFC000"/>
                </a:solidFill>
                <a:latin typeface="Times New Roman" pitchFamily="18" charset="0"/>
                <a:ea typeface="楷体_GB2312" pitchFamily="49" charset="-122"/>
              </a:rPr>
              <a:t>电荷是静电场的源</a:t>
            </a:r>
            <a:r>
              <a:rPr kumimoji="1" lang="zh-CN" altLang="en-US" sz="2400" b="1" dirty="0">
                <a:solidFill>
                  <a:schemeClr val="bg1"/>
                </a:solidFill>
                <a:latin typeface="Times New Roman" pitchFamily="18" charset="0"/>
                <a:ea typeface="楷体_GB2312" pitchFamily="49" charset="-122"/>
              </a:rPr>
              <a:t>。</a:t>
            </a:r>
            <a:endParaRPr kumimoji="1" lang="en-US" altLang="zh-CN" sz="2400" b="1" dirty="0">
              <a:solidFill>
                <a:srgbClr val="66FFFF"/>
              </a:solidFill>
              <a:latin typeface="Times New Roman" pitchFamily="18" charset="0"/>
              <a:ea typeface="楷体_GB2312" pitchFamily="49" charset="-122"/>
            </a:endParaRPr>
          </a:p>
          <a:p>
            <a:pPr eaLnBrk="1" hangingPunct="1">
              <a:spcAft>
                <a:spcPts val="900"/>
              </a:spcAft>
            </a:pPr>
            <a:r>
              <a:rPr kumimoji="1" lang="zh-CN" altLang="en-US" sz="2400" b="1" dirty="0">
                <a:solidFill>
                  <a:srgbClr val="66FFFF"/>
                </a:solidFill>
                <a:latin typeface="Times New Roman" pitchFamily="18" charset="0"/>
                <a:ea typeface="楷体_GB2312" pitchFamily="49" charset="-122"/>
              </a:rPr>
              <a:t>高斯定理与库仑定律的关系：</a:t>
            </a:r>
            <a:r>
              <a:rPr kumimoji="1" lang="zh-CN" altLang="en-US" sz="2400" b="1" dirty="0">
                <a:solidFill>
                  <a:schemeClr val="bg1"/>
                </a:solidFill>
                <a:latin typeface="Times New Roman" pitchFamily="18" charset="0"/>
                <a:ea typeface="楷体_GB2312" pitchFamily="49" charset="-122"/>
              </a:rPr>
              <a:t>高斯定理是由库仑定律导出的，但其适用范围却远超过库仑定律。但高斯定理不能反映静电场有心力场和平方反比率的特性。</a:t>
            </a:r>
            <a:endParaRPr kumimoji="1" lang="en-US" altLang="zh-CN" sz="2400" b="1" dirty="0">
              <a:solidFill>
                <a:srgbClr val="66FFFF"/>
              </a:solidFill>
              <a:latin typeface="Times New Roman" pitchFamily="18" charset="0"/>
              <a:ea typeface="楷体_GB2312" pitchFamily="49" charset="-122"/>
            </a:endParaRPr>
          </a:p>
          <a:p>
            <a:pPr eaLnBrk="1" hangingPunct="1">
              <a:spcAft>
                <a:spcPts val="900"/>
              </a:spcAft>
            </a:pPr>
            <a:r>
              <a:rPr kumimoji="1" lang="zh-CN" altLang="en-US" sz="2400" b="1" dirty="0">
                <a:solidFill>
                  <a:srgbClr val="66FFFF"/>
                </a:solidFill>
                <a:latin typeface="Times New Roman" pitchFamily="18" charset="0"/>
                <a:ea typeface="楷体_GB2312" pitchFamily="49" charset="-122"/>
              </a:rPr>
              <a:t>高斯定理在电磁学中的重要地位和适用范围：</a:t>
            </a:r>
            <a:r>
              <a:rPr kumimoji="1" lang="zh-CN" altLang="en-US" sz="2400" b="1" dirty="0">
                <a:solidFill>
                  <a:schemeClr val="bg1"/>
                </a:solidFill>
                <a:latin typeface="Times New Roman" pitchFamily="18" charset="0"/>
                <a:ea typeface="楷体_GB2312" pitchFamily="49" charset="-122"/>
              </a:rPr>
              <a:t>高斯定理是描述电磁现象的四个基本方程之一。它适用于一切宏观电磁场，不仅适用于静电场，还适用于变化或运动的电场。</a:t>
            </a:r>
            <a:endParaRPr kumimoji="1" lang="en-US" altLang="zh-CN" sz="2400" b="1" dirty="0">
              <a:solidFill>
                <a:schemeClr val="bg1"/>
              </a:solidFill>
              <a:latin typeface="Times New Roman" pitchFamily="18" charset="0"/>
              <a:ea typeface="楷体_GB2312" pitchFamily="49" charset="-122"/>
            </a:endParaRPr>
          </a:p>
          <a:p>
            <a:pPr eaLnBrk="1" hangingPunct="1">
              <a:spcAft>
                <a:spcPts val="900"/>
              </a:spcAft>
            </a:pPr>
            <a:r>
              <a:rPr kumimoji="1" lang="zh-CN" altLang="en-US" sz="2400" b="1" dirty="0">
                <a:solidFill>
                  <a:schemeClr val="bg1"/>
                </a:solidFill>
                <a:latin typeface="Times New Roman" pitchFamily="18" charset="0"/>
                <a:ea typeface="楷体_GB2312" pitchFamily="49" charset="-122"/>
              </a:rPr>
              <a:t>这章末尾将给出高斯定理的更普遍的形式。</a:t>
            </a:r>
          </a:p>
        </p:txBody>
      </p:sp>
    </p:spTree>
    <p:extLst>
      <p:ext uri="{BB962C8B-B14F-4D97-AF65-F5344CB8AC3E}">
        <p14:creationId xmlns:p14="http://schemas.microsoft.com/office/powerpoint/2010/main" val="22967965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158750" y="395288"/>
            <a:ext cx="32607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二</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库仑定律</a:t>
            </a:r>
          </a:p>
        </p:txBody>
      </p:sp>
      <p:sp>
        <p:nvSpPr>
          <p:cNvPr id="5123" name="Text Box 3"/>
          <p:cNvSpPr txBox="1">
            <a:spLocks noChangeArrowheads="1"/>
          </p:cNvSpPr>
          <p:nvPr/>
        </p:nvSpPr>
        <p:spPr bwMode="auto">
          <a:xfrm>
            <a:off x="439738" y="914400"/>
            <a:ext cx="1863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66FFFF"/>
                </a:solidFill>
                <a:latin typeface="Times New Roman" pitchFamily="18" charset="0"/>
              </a:rPr>
              <a:t>1. </a:t>
            </a:r>
            <a:r>
              <a:rPr kumimoji="1" lang="zh-CN" altLang="en-US" sz="2400" b="1">
                <a:solidFill>
                  <a:srgbClr val="66FFFF"/>
                </a:solidFill>
                <a:latin typeface="宋体" pitchFamily="2" charset="-122"/>
              </a:rPr>
              <a:t>点电荷</a:t>
            </a:r>
          </a:p>
        </p:txBody>
      </p:sp>
      <p:sp>
        <p:nvSpPr>
          <p:cNvPr id="5124" name="Text Box 4"/>
          <p:cNvSpPr txBox="1">
            <a:spLocks noChangeArrowheads="1"/>
          </p:cNvSpPr>
          <p:nvPr/>
        </p:nvSpPr>
        <p:spPr bwMode="auto">
          <a:xfrm>
            <a:off x="5429375" y="1794785"/>
            <a:ext cx="2584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a:t>
            </a:r>
            <a:r>
              <a:rPr kumimoji="1" lang="zh-CN" altLang="en-US" sz="2000" b="1">
                <a:solidFill>
                  <a:schemeClr val="bg1"/>
                </a:solidFill>
                <a:latin typeface="Times New Roman" pitchFamily="18" charset="0"/>
                <a:ea typeface="楷体_GB2312" pitchFamily="49" charset="-122"/>
              </a:rPr>
              <a:t>一种理想模型</a:t>
            </a:r>
            <a:r>
              <a:rPr kumimoji="1" lang="en-US" altLang="zh-CN" sz="2400" b="1">
                <a:solidFill>
                  <a:schemeClr val="bg1"/>
                </a:solidFill>
                <a:latin typeface="Times New Roman" pitchFamily="18" charset="0"/>
              </a:rPr>
              <a:t>)</a:t>
            </a:r>
          </a:p>
        </p:txBody>
      </p:sp>
      <p:sp>
        <p:nvSpPr>
          <p:cNvPr id="5125" name="Text Box 5"/>
          <p:cNvSpPr txBox="1">
            <a:spLocks noChangeArrowheads="1"/>
          </p:cNvSpPr>
          <p:nvPr/>
        </p:nvSpPr>
        <p:spPr bwMode="auto">
          <a:xfrm>
            <a:off x="1789112" y="866129"/>
            <a:ext cx="5112494" cy="1413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dirty="0">
                <a:solidFill>
                  <a:schemeClr val="bg1"/>
                </a:solidFill>
                <a:latin typeface="宋体" pitchFamily="2" charset="-122"/>
              </a:rPr>
              <a:t>当带电体的大小、形状 与带电体间的距离相比可以忽略时</a:t>
            </a:r>
            <a:r>
              <a:rPr kumimoji="1" lang="en-US" altLang="zh-CN" sz="2400" b="1" dirty="0">
                <a:solidFill>
                  <a:schemeClr val="bg1"/>
                </a:solidFill>
                <a:latin typeface="宋体" pitchFamily="2" charset="-122"/>
              </a:rPr>
              <a:t>,</a:t>
            </a:r>
            <a:r>
              <a:rPr kumimoji="1" lang="zh-CN" altLang="en-US" sz="2400" b="1" dirty="0">
                <a:solidFill>
                  <a:schemeClr val="bg1"/>
                </a:solidFill>
                <a:latin typeface="宋体" pitchFamily="2" charset="-122"/>
              </a:rPr>
              <a:t>就可把带电体视为一个带电的几何点。</a:t>
            </a:r>
          </a:p>
        </p:txBody>
      </p:sp>
      <p:sp>
        <p:nvSpPr>
          <p:cNvPr id="5126" name="Text Box 6"/>
          <p:cNvSpPr txBox="1">
            <a:spLocks noChangeArrowheads="1"/>
          </p:cNvSpPr>
          <p:nvPr/>
        </p:nvSpPr>
        <p:spPr bwMode="auto">
          <a:xfrm>
            <a:off x="446088" y="2362200"/>
            <a:ext cx="3521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dirty="0">
                <a:solidFill>
                  <a:srgbClr val="66FFFF"/>
                </a:solidFill>
                <a:latin typeface="Times New Roman" pitchFamily="18" charset="0"/>
              </a:rPr>
              <a:t>2. </a:t>
            </a:r>
            <a:r>
              <a:rPr kumimoji="1" lang="zh-CN" altLang="en-US" sz="2400" b="1" dirty="0">
                <a:solidFill>
                  <a:srgbClr val="66FFFF"/>
                </a:solidFill>
                <a:latin typeface="宋体" pitchFamily="2" charset="-122"/>
              </a:rPr>
              <a:t>库仑定律</a:t>
            </a:r>
          </a:p>
        </p:txBody>
      </p:sp>
      <p:sp>
        <p:nvSpPr>
          <p:cNvPr id="5127" name="Rectangle 7"/>
          <p:cNvSpPr>
            <a:spLocks noChangeArrowheads="1"/>
          </p:cNvSpPr>
          <p:nvPr/>
        </p:nvSpPr>
        <p:spPr bwMode="auto">
          <a:xfrm>
            <a:off x="762000" y="2743200"/>
            <a:ext cx="8364538"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400" b="1" dirty="0">
                <a:solidFill>
                  <a:schemeClr val="bg1"/>
                </a:solidFill>
                <a:latin typeface="宋体" pitchFamily="2" charset="-122"/>
              </a:rPr>
              <a:t>处在</a:t>
            </a:r>
            <a:r>
              <a:rPr kumimoji="1" lang="zh-CN" altLang="en-US" sz="2400" b="1" dirty="0">
                <a:solidFill>
                  <a:srgbClr val="FF0000"/>
                </a:solidFill>
                <a:latin typeface="宋体" pitchFamily="2" charset="-122"/>
              </a:rPr>
              <a:t>静止</a:t>
            </a:r>
            <a:r>
              <a:rPr kumimoji="1" lang="zh-CN" altLang="en-US" sz="2400" b="1" dirty="0">
                <a:solidFill>
                  <a:schemeClr val="bg1"/>
                </a:solidFill>
                <a:latin typeface="宋体" pitchFamily="2" charset="-122"/>
              </a:rPr>
              <a:t>状态的两个</a:t>
            </a:r>
            <a:r>
              <a:rPr kumimoji="1" lang="zh-CN" altLang="en-US" sz="2400" b="1" dirty="0">
                <a:solidFill>
                  <a:srgbClr val="FF0000"/>
                </a:solidFill>
                <a:latin typeface="宋体" pitchFamily="2" charset="-122"/>
              </a:rPr>
              <a:t>点电荷</a:t>
            </a:r>
            <a:r>
              <a:rPr kumimoji="1" lang="zh-CN" altLang="en-US" sz="2400" b="1" dirty="0">
                <a:solidFill>
                  <a:schemeClr val="bg1"/>
                </a:solidFill>
                <a:latin typeface="宋体" pitchFamily="2" charset="-122"/>
              </a:rPr>
              <a:t>，在</a:t>
            </a:r>
            <a:r>
              <a:rPr kumimoji="1" lang="zh-CN" altLang="en-US" sz="2400" b="1" dirty="0">
                <a:solidFill>
                  <a:srgbClr val="FF0000"/>
                </a:solidFill>
                <a:latin typeface="宋体" pitchFamily="2" charset="-122"/>
              </a:rPr>
              <a:t>真空</a:t>
            </a:r>
            <a:r>
              <a:rPr kumimoji="1" lang="zh-CN" altLang="en-US" sz="2400" b="1" dirty="0">
                <a:solidFill>
                  <a:schemeClr val="bg1"/>
                </a:solidFill>
                <a:latin typeface="宋体" pitchFamily="2" charset="-122"/>
              </a:rPr>
              <a:t>中的相互作用力的大小，与每个点电荷的电量成正比，与两个点电荷间</a:t>
            </a:r>
            <a:r>
              <a:rPr kumimoji="1" lang="zh-CN" altLang="en-US" sz="2400" b="1" dirty="0">
                <a:solidFill>
                  <a:srgbClr val="FFC000"/>
                </a:solidFill>
                <a:latin typeface="宋体" pitchFamily="2" charset="-122"/>
              </a:rPr>
              <a:t>距离的平方成反比</a:t>
            </a:r>
            <a:r>
              <a:rPr kumimoji="1" lang="zh-CN" altLang="en-US" sz="2400" b="1" dirty="0">
                <a:solidFill>
                  <a:schemeClr val="bg1"/>
                </a:solidFill>
                <a:latin typeface="宋体" pitchFamily="2" charset="-122"/>
              </a:rPr>
              <a:t>，作用力的方向沿着两个点电荷的连线。 </a:t>
            </a:r>
          </a:p>
        </p:txBody>
      </p:sp>
      <p:sp>
        <p:nvSpPr>
          <p:cNvPr id="106504" name="Oval 8"/>
          <p:cNvSpPr>
            <a:spLocks noChangeArrowheads="1"/>
          </p:cNvSpPr>
          <p:nvPr/>
        </p:nvSpPr>
        <p:spPr bwMode="auto">
          <a:xfrm>
            <a:off x="7824788" y="5557838"/>
            <a:ext cx="139700" cy="139700"/>
          </a:xfrm>
          <a:prstGeom prst="ellipse">
            <a:avLst/>
          </a:prstGeom>
          <a:solidFill>
            <a:srgbClr val="FF9999"/>
          </a:solidFill>
          <a:ln w="12699">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Oval 9"/>
          <p:cNvSpPr>
            <a:spLocks noChangeArrowheads="1"/>
          </p:cNvSpPr>
          <p:nvPr/>
        </p:nvSpPr>
        <p:spPr bwMode="auto">
          <a:xfrm>
            <a:off x="4852988" y="5557838"/>
            <a:ext cx="139700" cy="139700"/>
          </a:xfrm>
          <a:prstGeom prst="ellipse">
            <a:avLst/>
          </a:prstGeom>
          <a:solidFill>
            <a:srgbClr val="FF9999"/>
          </a:solidFill>
          <a:ln w="12699">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6506" name="Object 10"/>
          <p:cNvGraphicFramePr>
            <a:graphicFrameLocks/>
          </p:cNvGraphicFramePr>
          <p:nvPr/>
        </p:nvGraphicFramePr>
        <p:xfrm>
          <a:off x="4724400" y="5018088"/>
          <a:ext cx="292100" cy="419100"/>
        </p:xfrm>
        <a:graphic>
          <a:graphicData uri="http://schemas.openxmlformats.org/presentationml/2006/ole">
            <mc:AlternateContent xmlns:mc="http://schemas.openxmlformats.org/markup-compatibility/2006">
              <mc:Choice xmlns:v="urn:schemas-microsoft-com:vml" Requires="v">
                <p:oleObj spid="_x0000_s86025" name="Equation" r:id="rId3" imgW="190578" imgH="314203" progId="Equation.3">
                  <p:embed/>
                </p:oleObj>
              </mc:Choice>
              <mc:Fallback>
                <p:oleObj name="Equation" r:id="rId3" imgW="190578" imgH="314203" progId="Equation.3">
                  <p:embed/>
                  <p:pic>
                    <p:nvPicPr>
                      <p:cNvPr id="106506" name="Object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5018088"/>
                        <a:ext cx="292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507" name="Object 11"/>
          <p:cNvGraphicFramePr>
            <a:graphicFrameLocks/>
          </p:cNvGraphicFramePr>
          <p:nvPr/>
        </p:nvGraphicFramePr>
        <p:xfrm>
          <a:off x="7640638" y="5018088"/>
          <a:ext cx="331787" cy="417512"/>
        </p:xfrm>
        <a:graphic>
          <a:graphicData uri="http://schemas.openxmlformats.org/presentationml/2006/ole">
            <mc:AlternateContent xmlns:mc="http://schemas.openxmlformats.org/markup-compatibility/2006">
              <mc:Choice xmlns:v="urn:schemas-microsoft-com:vml" Requires="v">
                <p:oleObj spid="_x0000_s86026" name="Equation" r:id="rId5" imgW="228640" imgH="314203" progId="Equation.3">
                  <p:embed/>
                </p:oleObj>
              </mc:Choice>
              <mc:Fallback>
                <p:oleObj name="Equation" r:id="rId5" imgW="228640" imgH="314203" progId="Equation.3">
                  <p:embed/>
                  <p:pic>
                    <p:nvPicPr>
                      <p:cNvPr id="106507"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0638" y="5018088"/>
                        <a:ext cx="331787"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6508" name="Group 12"/>
          <p:cNvGrpSpPr>
            <a:grpSpLocks/>
          </p:cNvGrpSpPr>
          <p:nvPr/>
        </p:nvGrpSpPr>
        <p:grpSpPr bwMode="auto">
          <a:xfrm>
            <a:off x="4922838" y="5094288"/>
            <a:ext cx="2971800" cy="533400"/>
            <a:chOff x="3120" y="1104"/>
            <a:chExt cx="1872" cy="336"/>
          </a:xfrm>
        </p:grpSpPr>
        <p:sp>
          <p:nvSpPr>
            <p:cNvPr id="5140" name="Line 13"/>
            <p:cNvSpPr>
              <a:spLocks noChangeShapeType="1"/>
            </p:cNvSpPr>
            <p:nvPr/>
          </p:nvSpPr>
          <p:spPr bwMode="auto">
            <a:xfrm>
              <a:off x="3120" y="1440"/>
              <a:ext cx="1872" cy="0"/>
            </a:xfrm>
            <a:prstGeom prst="line">
              <a:avLst/>
            </a:prstGeom>
            <a:noFill/>
            <a:ln w="38100">
              <a:solidFill>
                <a:srgbClr val="66FF33"/>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141" name="Object 14"/>
            <p:cNvGraphicFramePr>
              <a:graphicFrameLocks noChangeAspect="1"/>
            </p:cNvGraphicFramePr>
            <p:nvPr/>
          </p:nvGraphicFramePr>
          <p:xfrm>
            <a:off x="3888" y="1104"/>
            <a:ext cx="251" cy="279"/>
          </p:xfrm>
          <a:graphic>
            <a:graphicData uri="http://schemas.openxmlformats.org/presentationml/2006/ole">
              <mc:AlternateContent xmlns:mc="http://schemas.openxmlformats.org/markup-compatibility/2006">
                <mc:Choice xmlns:v="urn:schemas-microsoft-com:vml" Requires="v">
                  <p:oleObj spid="_x0000_s86027" name="公式" r:id="rId7" imgW="9448" imgH="19165" progId="Equation.3">
                    <p:embed/>
                  </p:oleObj>
                </mc:Choice>
                <mc:Fallback>
                  <p:oleObj name="公式" r:id="rId7" imgW="9448" imgH="19165" progId="Equation.3">
                    <p:embed/>
                    <p:pic>
                      <p:nvPicPr>
                        <p:cNvPr id="5141"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8" y="1104"/>
                          <a:ext cx="251"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6511" name="Object 15"/>
          <p:cNvGraphicFramePr>
            <a:graphicFrameLocks/>
          </p:cNvGraphicFramePr>
          <p:nvPr/>
        </p:nvGraphicFramePr>
        <p:xfrm>
          <a:off x="5403850" y="5780088"/>
          <a:ext cx="342900" cy="419100"/>
        </p:xfrm>
        <a:graphic>
          <a:graphicData uri="http://schemas.openxmlformats.org/presentationml/2006/ole">
            <mc:AlternateContent xmlns:mc="http://schemas.openxmlformats.org/markup-compatibility/2006">
              <mc:Choice xmlns:v="urn:schemas-microsoft-com:vml" Requires="v">
                <p:oleObj spid="_x0000_s86028" name="Equation" r:id="rId9" imgW="238088" imgH="314203" progId="Equation.3">
                  <p:embed/>
                </p:oleObj>
              </mc:Choice>
              <mc:Fallback>
                <p:oleObj name="Equation" r:id="rId9" imgW="238088" imgH="314203" progId="Equation.3">
                  <p:embed/>
                  <p:pic>
                    <p:nvPicPr>
                      <p:cNvPr id="106511" name="Object 1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3850" y="5780088"/>
                        <a:ext cx="3429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512" name="Line 16"/>
          <p:cNvSpPr>
            <a:spLocks noChangeShapeType="1"/>
          </p:cNvSpPr>
          <p:nvPr/>
        </p:nvSpPr>
        <p:spPr bwMode="auto">
          <a:xfrm>
            <a:off x="4922838" y="5624513"/>
            <a:ext cx="757237" cy="3175"/>
          </a:xfrm>
          <a:prstGeom prst="line">
            <a:avLst/>
          </a:prstGeom>
          <a:noFill/>
          <a:ln w="38100">
            <a:solidFill>
              <a:srgbClr val="FF99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6513" name="Object 17"/>
          <p:cNvGraphicFramePr>
            <a:graphicFrameLocks/>
          </p:cNvGraphicFramePr>
          <p:nvPr/>
        </p:nvGraphicFramePr>
        <p:xfrm>
          <a:off x="1550988" y="4743450"/>
          <a:ext cx="1652587" cy="823913"/>
        </p:xfrm>
        <a:graphic>
          <a:graphicData uri="http://schemas.openxmlformats.org/presentationml/2006/ole">
            <mc:AlternateContent xmlns:mc="http://schemas.openxmlformats.org/markup-compatibility/2006">
              <mc:Choice xmlns:v="urn:schemas-microsoft-com:vml" Requires="v">
                <p:oleObj spid="_x0000_s86029" name="Equation" r:id="rId11" imgW="1542982" imgH="723962" progId="Equation.3">
                  <p:embed/>
                </p:oleObj>
              </mc:Choice>
              <mc:Fallback>
                <p:oleObj name="Equation" r:id="rId11" imgW="1542982" imgH="723962" progId="Equation.3">
                  <p:embed/>
                  <p:pic>
                    <p:nvPicPr>
                      <p:cNvPr id="106513" name="Object 1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0988" y="4743450"/>
                        <a:ext cx="1652587"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514" name="Object 18"/>
          <p:cNvGraphicFramePr>
            <a:graphicFrameLocks/>
          </p:cNvGraphicFramePr>
          <p:nvPr/>
        </p:nvGraphicFramePr>
        <p:xfrm>
          <a:off x="1481138" y="5657850"/>
          <a:ext cx="1992312" cy="823913"/>
        </p:xfrm>
        <a:graphic>
          <a:graphicData uri="http://schemas.openxmlformats.org/presentationml/2006/ole">
            <mc:AlternateContent xmlns:mc="http://schemas.openxmlformats.org/markup-compatibility/2006">
              <mc:Choice xmlns:v="urn:schemas-microsoft-com:vml" Requires="v">
                <p:oleObj spid="_x0000_s86030" name="Equation" r:id="rId13" imgW="1886077" imgH="723962" progId="Equation.3">
                  <p:embed/>
                </p:oleObj>
              </mc:Choice>
              <mc:Fallback>
                <p:oleObj name="Equation" r:id="rId13" imgW="1886077" imgH="723962" progId="Equation.3">
                  <p:embed/>
                  <p:pic>
                    <p:nvPicPr>
                      <p:cNvPr id="106514" name="Object 1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1138" y="5657850"/>
                        <a:ext cx="1992312"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515" name="Line 19"/>
          <p:cNvSpPr>
            <a:spLocks noChangeShapeType="1"/>
          </p:cNvSpPr>
          <p:nvPr/>
        </p:nvSpPr>
        <p:spPr bwMode="auto">
          <a:xfrm>
            <a:off x="7894638" y="5627688"/>
            <a:ext cx="609600" cy="0"/>
          </a:xfrm>
          <a:prstGeom prst="line">
            <a:avLst/>
          </a:prstGeom>
          <a:noFill/>
          <a:ln w="38100">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16" name="Text Box 20"/>
          <p:cNvSpPr txBox="1">
            <a:spLocks noChangeArrowheads="1"/>
          </p:cNvSpPr>
          <p:nvPr/>
        </p:nvSpPr>
        <p:spPr bwMode="auto">
          <a:xfrm>
            <a:off x="733425" y="4267200"/>
            <a:ext cx="3584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电荷</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1 </a:t>
            </a:r>
            <a:r>
              <a:rPr kumimoji="1" lang="zh-CN" altLang="en-US" sz="2400" b="1">
                <a:solidFill>
                  <a:schemeClr val="bg1"/>
                </a:solidFill>
                <a:latin typeface="宋体" pitchFamily="2" charset="-122"/>
              </a:rPr>
              <a:t>对</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2 </a:t>
            </a:r>
            <a:r>
              <a:rPr kumimoji="1" lang="zh-CN" altLang="en-US" sz="2400" b="1">
                <a:solidFill>
                  <a:schemeClr val="bg1"/>
                </a:solidFill>
                <a:latin typeface="宋体" pitchFamily="2" charset="-122"/>
              </a:rPr>
              <a:t>的作用力</a:t>
            </a:r>
            <a:r>
              <a:rPr kumimoji="1" lang="en-US" altLang="zh-CN" sz="2400" b="1" i="1">
                <a:solidFill>
                  <a:srgbClr val="66FFFF"/>
                </a:solidFill>
                <a:latin typeface="Times New Roman" pitchFamily="18" charset="0"/>
              </a:rPr>
              <a:t>F</a:t>
            </a:r>
            <a:r>
              <a:rPr kumimoji="1" lang="en-US" altLang="zh-CN" sz="2400" b="1" baseline="-25000">
                <a:solidFill>
                  <a:srgbClr val="66FFFF"/>
                </a:solidFill>
                <a:latin typeface="Times New Roman" pitchFamily="18" charset="0"/>
              </a:rPr>
              <a:t>21</a:t>
            </a:r>
            <a:endParaRPr kumimoji="1" lang="en-US" altLang="zh-CN" sz="2400" b="1">
              <a:solidFill>
                <a:srgbClr val="66FFFF"/>
              </a:solidFill>
              <a:latin typeface="Times New Roman" pitchFamily="18" charset="0"/>
            </a:endParaRPr>
          </a:p>
        </p:txBody>
      </p:sp>
      <p:graphicFrame>
        <p:nvGraphicFramePr>
          <p:cNvPr id="106517" name="Object 21"/>
          <p:cNvGraphicFramePr>
            <a:graphicFrameLocks/>
          </p:cNvGraphicFramePr>
          <p:nvPr/>
        </p:nvGraphicFramePr>
        <p:xfrm>
          <a:off x="8075613" y="5732463"/>
          <a:ext cx="442912" cy="433387"/>
        </p:xfrm>
        <a:graphic>
          <a:graphicData uri="http://schemas.openxmlformats.org/presentationml/2006/ole">
            <mc:AlternateContent xmlns:mc="http://schemas.openxmlformats.org/markup-compatibility/2006">
              <mc:Choice xmlns:v="urn:schemas-microsoft-com:vml" Requires="v">
                <p:oleObj spid="_x0000_s86031" name="Equation" r:id="rId15" imgW="342825" imgH="323920" progId="Equation.3">
                  <p:embed/>
                </p:oleObj>
              </mc:Choice>
              <mc:Fallback>
                <p:oleObj name="Equation" r:id="rId15" imgW="342825" imgH="323920" progId="Equation.3">
                  <p:embed/>
                  <p:pic>
                    <p:nvPicPr>
                      <p:cNvPr id="106517" name="Object 2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75613" y="5732463"/>
                        <a:ext cx="442912"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图片 2">
            <a:extLst>
              <a:ext uri="{FF2B5EF4-FFF2-40B4-BE49-F238E27FC236}">
                <a16:creationId xmlns:a16="http://schemas.microsoft.com/office/drawing/2014/main" id="{69ADA29F-EB3C-4319-90D5-9162A66D2EBE}"/>
              </a:ext>
            </a:extLst>
          </p:cNvPr>
          <p:cNvPicPr>
            <a:picLocks noChangeAspect="1"/>
          </p:cNvPicPr>
          <p:nvPr/>
        </p:nvPicPr>
        <p:blipFill>
          <a:blip r:embed="rId17"/>
          <a:stretch>
            <a:fillRect/>
          </a:stretch>
        </p:blipFill>
        <p:spPr>
          <a:xfrm>
            <a:off x="7377523" y="219045"/>
            <a:ext cx="1518520" cy="2406710"/>
          </a:xfrm>
          <a:prstGeom prst="rect">
            <a:avLst/>
          </a:prstGeom>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06505"/>
                                        </p:tgtEl>
                                        <p:attrNameLst>
                                          <p:attrName>style.visibility</p:attrName>
                                        </p:attrNameLst>
                                      </p:cBhvr>
                                      <p:to>
                                        <p:strVal val="visible"/>
                                      </p:to>
                                    </p:set>
                                  </p:childTnLst>
                                </p:cTn>
                              </p:par>
                            </p:childTnLst>
                          </p:cTn>
                        </p:par>
                        <p:par>
                          <p:cTn id="13" fill="hold" nodeType="afterGroup">
                            <p:stCondLst>
                              <p:cond delay="500"/>
                            </p:stCondLst>
                            <p:childTnLst>
                              <p:par>
                                <p:cTn id="14" presetID="3" presetClass="entr" presetSubtype="10" fill="hold" nodeType="afterEffect">
                                  <p:stCondLst>
                                    <p:cond delay="0"/>
                                  </p:stCondLst>
                                  <p:childTnLst>
                                    <p:set>
                                      <p:cBhvr>
                                        <p:cTn id="15" dur="1" fill="hold">
                                          <p:stCondLst>
                                            <p:cond delay="0"/>
                                          </p:stCondLst>
                                        </p:cTn>
                                        <p:tgtEl>
                                          <p:spTgt spid="106506"/>
                                        </p:tgtEl>
                                        <p:attrNameLst>
                                          <p:attrName>style.visibility</p:attrName>
                                        </p:attrNameLst>
                                      </p:cBhvr>
                                      <p:to>
                                        <p:strVal val="visible"/>
                                      </p:to>
                                    </p:set>
                                    <p:animEffect transition="in" filter="blinds(horizontal)">
                                      <p:cBhvr>
                                        <p:cTn id="16" dur="500"/>
                                        <p:tgtEl>
                                          <p:spTgt spid="10650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06504"/>
                                        </p:tgtEl>
                                        <p:attrNameLst>
                                          <p:attrName>style.visibility</p:attrName>
                                        </p:attrNameLst>
                                      </p:cBhvr>
                                      <p:to>
                                        <p:strVal val="visible"/>
                                      </p:to>
                                    </p:set>
                                  </p:childTnLst>
                                </p:cTn>
                              </p:par>
                            </p:childTnLst>
                          </p:cTn>
                        </p:par>
                        <p:par>
                          <p:cTn id="21" fill="hold" nodeType="afterGroup">
                            <p:stCondLst>
                              <p:cond delay="500"/>
                            </p:stCondLst>
                            <p:childTnLst>
                              <p:par>
                                <p:cTn id="22" presetID="4" presetClass="entr" presetSubtype="32" fill="hold" nodeType="afterEffect">
                                  <p:stCondLst>
                                    <p:cond delay="0"/>
                                  </p:stCondLst>
                                  <p:childTnLst>
                                    <p:set>
                                      <p:cBhvr>
                                        <p:cTn id="23" dur="1" fill="hold">
                                          <p:stCondLst>
                                            <p:cond delay="0"/>
                                          </p:stCondLst>
                                        </p:cTn>
                                        <p:tgtEl>
                                          <p:spTgt spid="106507"/>
                                        </p:tgtEl>
                                        <p:attrNameLst>
                                          <p:attrName>style.visibility</p:attrName>
                                        </p:attrNameLst>
                                      </p:cBhvr>
                                      <p:to>
                                        <p:strVal val="visible"/>
                                      </p:to>
                                    </p:set>
                                    <p:animEffect transition="in" filter="box(out)">
                                      <p:cBhvr>
                                        <p:cTn id="24" dur="500"/>
                                        <p:tgtEl>
                                          <p:spTgt spid="10650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10650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6516"/>
                                        </p:tgtEl>
                                        <p:attrNameLst>
                                          <p:attrName>style.visibility</p:attrName>
                                        </p:attrNameLst>
                                      </p:cBhvr>
                                      <p:to>
                                        <p:strVal val="visible"/>
                                      </p:to>
                                    </p:set>
                                    <p:animEffect transition="in" filter="wipe(left)">
                                      <p:cBhvr>
                                        <p:cTn id="33" dur="500"/>
                                        <p:tgtEl>
                                          <p:spTgt spid="10651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06515"/>
                                        </p:tgtEl>
                                        <p:attrNameLst>
                                          <p:attrName>style.visibility</p:attrName>
                                        </p:attrNameLst>
                                      </p:cBhvr>
                                      <p:to>
                                        <p:strVal val="visible"/>
                                      </p:to>
                                    </p:set>
                                    <p:animEffect transition="in" filter="wipe(left)">
                                      <p:cBhvr>
                                        <p:cTn id="38" dur="500"/>
                                        <p:tgtEl>
                                          <p:spTgt spid="106515"/>
                                        </p:tgtEl>
                                      </p:cBhvr>
                                    </p:animEffect>
                                  </p:childTnLst>
                                </p:cTn>
                              </p:par>
                            </p:childTnLst>
                          </p:cTn>
                        </p:par>
                        <p:par>
                          <p:cTn id="39" fill="hold" nodeType="afterGroup">
                            <p:stCondLst>
                              <p:cond delay="500"/>
                            </p:stCondLst>
                            <p:childTnLst>
                              <p:par>
                                <p:cTn id="40" presetID="1" presetClass="entr" presetSubtype="0" fill="hold" nodeType="afterEffect">
                                  <p:stCondLst>
                                    <p:cond delay="0"/>
                                  </p:stCondLst>
                                  <p:childTnLst>
                                    <p:set>
                                      <p:cBhvr>
                                        <p:cTn id="41" dur="1" fill="hold">
                                          <p:stCondLst>
                                            <p:cond delay="499"/>
                                          </p:stCondLst>
                                        </p:cTn>
                                        <p:tgtEl>
                                          <p:spTgt spid="106517"/>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06513"/>
                                        </p:tgtEl>
                                        <p:attrNameLst>
                                          <p:attrName>style.visibility</p:attrName>
                                        </p:attrNameLst>
                                      </p:cBhvr>
                                      <p:to>
                                        <p:strVal val="visible"/>
                                      </p:to>
                                    </p:set>
                                    <p:animEffect transition="in" filter="wipe(left)">
                                      <p:cBhvr>
                                        <p:cTn id="46" dur="500"/>
                                        <p:tgtEl>
                                          <p:spTgt spid="10651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06512"/>
                                        </p:tgtEl>
                                        <p:attrNameLst>
                                          <p:attrName>style.visibility</p:attrName>
                                        </p:attrNameLst>
                                      </p:cBhvr>
                                      <p:to>
                                        <p:strVal val="visible"/>
                                      </p:to>
                                    </p:set>
                                    <p:animEffect transition="in" filter="wipe(left)">
                                      <p:cBhvr>
                                        <p:cTn id="51" dur="500"/>
                                        <p:tgtEl>
                                          <p:spTgt spid="106512"/>
                                        </p:tgtEl>
                                      </p:cBhvr>
                                    </p:animEffect>
                                  </p:childTnLst>
                                </p:cTn>
                              </p:par>
                            </p:childTnLst>
                          </p:cTn>
                        </p:par>
                        <p:par>
                          <p:cTn id="52" fill="hold" nodeType="afterGroup">
                            <p:stCondLst>
                              <p:cond delay="500"/>
                            </p:stCondLst>
                            <p:childTnLst>
                              <p:par>
                                <p:cTn id="53" presetID="1" presetClass="entr" presetSubtype="0" fill="hold" nodeType="afterEffect">
                                  <p:stCondLst>
                                    <p:cond delay="0"/>
                                  </p:stCondLst>
                                  <p:childTnLst>
                                    <p:set>
                                      <p:cBhvr>
                                        <p:cTn id="54" dur="1" fill="hold">
                                          <p:stCondLst>
                                            <p:cond delay="499"/>
                                          </p:stCondLst>
                                        </p:cTn>
                                        <p:tgtEl>
                                          <p:spTgt spid="10651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06514"/>
                                        </p:tgtEl>
                                        <p:attrNameLst>
                                          <p:attrName>style.visibility</p:attrName>
                                        </p:attrNameLst>
                                      </p:cBhvr>
                                      <p:to>
                                        <p:strVal val="visible"/>
                                      </p:to>
                                    </p:set>
                                    <p:animEffect transition="in" filter="wipe(left)">
                                      <p:cBhvr>
                                        <p:cTn id="59" dur="500"/>
                                        <p:tgtEl>
                                          <p:spTgt spid="10651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1" nodeType="clickEffect">
                                  <p:stCondLst>
                                    <p:cond delay="0"/>
                                  </p:stCondLst>
                                  <p:childTnLst>
                                    <p:set>
                                      <p:cBhvr>
                                        <p:cTn id="63" dur="1" fill="hold">
                                          <p:stCondLst>
                                            <p:cond delay="0"/>
                                          </p:stCondLst>
                                        </p:cTn>
                                        <p:tgtEl>
                                          <p:spTgt spid="106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p:bldP spid="5127" grpId="0"/>
      <p:bldP spid="106504" grpId="0" animBg="1"/>
      <p:bldP spid="106504" grpId="1" animBg="1"/>
      <p:bldP spid="106505" grpId="0" animBg="1"/>
      <p:bldP spid="106512" grpId="0" animBg="1"/>
      <p:bldP spid="106515" grpId="0" animBg="1"/>
      <p:bldP spid="106516"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14" name="Text Box 11"/>
          <p:cNvSpPr txBox="1">
            <a:spLocks noChangeArrowheads="1"/>
          </p:cNvSpPr>
          <p:nvPr/>
        </p:nvSpPr>
        <p:spPr bwMode="auto">
          <a:xfrm>
            <a:off x="26988" y="0"/>
            <a:ext cx="91170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dirty="0">
                <a:solidFill>
                  <a:srgbClr val="FFFF00"/>
                </a:solidFill>
                <a:latin typeface="Times New Roman" pitchFamily="18" charset="0"/>
              </a:rPr>
              <a:t>四</a:t>
            </a:r>
            <a:r>
              <a:rPr kumimoji="1" lang="en-US" altLang="zh-CN" sz="2800" b="1" dirty="0">
                <a:solidFill>
                  <a:srgbClr val="FFFF00"/>
                </a:solidFill>
                <a:latin typeface="Times New Roman" pitchFamily="18" charset="0"/>
              </a:rPr>
              <a:t>. </a:t>
            </a:r>
            <a:r>
              <a:rPr kumimoji="1" lang="zh-CN" altLang="en-US" sz="2800" b="1" dirty="0">
                <a:solidFill>
                  <a:srgbClr val="FFFF00"/>
                </a:solidFill>
                <a:latin typeface="Times New Roman" pitchFamily="18" charset="0"/>
              </a:rPr>
              <a:t>用高斯定理的应用</a:t>
            </a:r>
            <a:r>
              <a:rPr kumimoji="1" lang="zh-CN" altLang="en-US" sz="2800" b="1" dirty="0">
                <a:solidFill>
                  <a:srgbClr val="FF0000"/>
                </a:solidFill>
                <a:latin typeface="Times New Roman" pitchFamily="18" charset="0"/>
              </a:rPr>
              <a:t>（所有例题均为重点）</a:t>
            </a:r>
          </a:p>
        </p:txBody>
      </p:sp>
      <p:sp>
        <p:nvSpPr>
          <p:cNvPr id="2" name="矩形 1"/>
          <p:cNvSpPr/>
          <p:nvPr/>
        </p:nvSpPr>
        <p:spPr>
          <a:xfrm>
            <a:off x="323528" y="523875"/>
            <a:ext cx="8118648" cy="1938992"/>
          </a:xfrm>
          <a:prstGeom prst="rect">
            <a:avLst/>
          </a:prstGeom>
        </p:spPr>
        <p:txBody>
          <a:bodyPr wrap="square">
            <a:spAutoFit/>
          </a:bodyPr>
          <a:lstStyle/>
          <a:p>
            <a:r>
              <a:rPr lang="zh-CN" altLang="en-US" sz="2400" b="1" dirty="0">
                <a:solidFill>
                  <a:srgbClr val="FFC000"/>
                </a:solidFill>
              </a:rPr>
              <a:t>高斯定理的主要应用是求特殊对称分布带点体的场强</a:t>
            </a:r>
            <a:endParaRPr lang="en-US" altLang="zh-CN" sz="2400" b="1" dirty="0">
              <a:solidFill>
                <a:srgbClr val="FFC000"/>
              </a:solidFill>
            </a:endParaRPr>
          </a:p>
          <a:p>
            <a:r>
              <a:rPr lang="zh-CN" altLang="en-US" sz="2400" b="1" dirty="0">
                <a:solidFill>
                  <a:schemeClr val="bg1"/>
                </a:solidFill>
              </a:rPr>
              <a:t>计算场强的条件</a:t>
            </a:r>
            <a:r>
              <a:rPr lang="en-US" altLang="zh-CN" sz="2400" b="1" dirty="0">
                <a:solidFill>
                  <a:schemeClr val="bg1"/>
                </a:solidFill>
              </a:rPr>
              <a:t>: </a:t>
            </a:r>
            <a:endParaRPr lang="zh-CN" altLang="en-US" sz="2400" b="1" dirty="0">
              <a:solidFill>
                <a:schemeClr val="bg1"/>
              </a:solidFill>
            </a:endParaRPr>
          </a:p>
          <a:p>
            <a:r>
              <a:rPr lang="zh-CN" altLang="en-US" sz="2400" b="1" dirty="0">
                <a:solidFill>
                  <a:schemeClr val="bg1"/>
                </a:solidFill>
              </a:rPr>
              <a:t>带电体的电场强度分布要具有</a:t>
            </a:r>
            <a:r>
              <a:rPr lang="zh-CN" altLang="en-US" sz="2400" b="1" dirty="0">
                <a:solidFill>
                  <a:srgbClr val="FFC000"/>
                </a:solidFill>
              </a:rPr>
              <a:t>高度的对称性</a:t>
            </a:r>
            <a:r>
              <a:rPr lang="en-US" altLang="zh-CN" sz="2400" b="1" dirty="0">
                <a:solidFill>
                  <a:schemeClr val="bg1"/>
                </a:solidFill>
              </a:rPr>
              <a:t>.</a:t>
            </a:r>
            <a:endParaRPr lang="zh-CN" altLang="en-US" sz="2400" b="1" dirty="0">
              <a:solidFill>
                <a:schemeClr val="bg1"/>
              </a:solidFill>
            </a:endParaRPr>
          </a:p>
          <a:p>
            <a:r>
              <a:rPr lang="zh-CN" altLang="en-US" sz="2400" b="1" dirty="0">
                <a:solidFill>
                  <a:schemeClr val="bg1"/>
                </a:solidFill>
              </a:rPr>
              <a:t>⑴高斯面上的电场强度大小处处相等；</a:t>
            </a:r>
            <a:endParaRPr lang="en-US" altLang="zh-CN" sz="2400" b="1" dirty="0">
              <a:solidFill>
                <a:schemeClr val="bg1"/>
              </a:solidFill>
            </a:endParaRPr>
          </a:p>
          <a:p>
            <a:r>
              <a:rPr lang="zh-CN" altLang="en-US" sz="2400" b="1" dirty="0">
                <a:solidFill>
                  <a:schemeClr val="bg1"/>
                </a:solidFill>
              </a:rPr>
              <a:t>⑵面积元</a:t>
            </a:r>
            <a:r>
              <a:rPr lang="en-US" altLang="zh-CN" sz="2400" b="1" dirty="0" err="1">
                <a:solidFill>
                  <a:schemeClr val="bg1"/>
                </a:solidFill>
              </a:rPr>
              <a:t>d</a:t>
            </a:r>
            <a:r>
              <a:rPr lang="en-US" altLang="zh-CN" sz="2400" b="1" i="1" dirty="0" err="1">
                <a:solidFill>
                  <a:schemeClr val="bg1"/>
                </a:solidFill>
              </a:rPr>
              <a:t>S</a:t>
            </a:r>
            <a:r>
              <a:rPr lang="zh-CN" altLang="en-US" sz="2400" b="1" dirty="0">
                <a:solidFill>
                  <a:schemeClr val="bg1"/>
                </a:solidFill>
              </a:rPr>
              <a:t>的法线方向与该处的电场强度的方向一致</a:t>
            </a:r>
            <a:r>
              <a:rPr lang="en-US" altLang="zh-CN" sz="2400" b="1" dirty="0">
                <a:solidFill>
                  <a:schemeClr val="bg1"/>
                </a:solidFill>
              </a:rPr>
              <a:t>. </a:t>
            </a:r>
            <a:endParaRPr lang="zh-CN" altLang="en-US" sz="2400" b="1" dirty="0">
              <a:solidFill>
                <a:schemeClr val="bg1"/>
              </a:solidFill>
            </a:endParaRPr>
          </a:p>
        </p:txBody>
      </p:sp>
      <p:pic>
        <p:nvPicPr>
          <p:cNvPr id="38097" name="Picture 2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755" y="3841616"/>
            <a:ext cx="7248833" cy="301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矩形 72"/>
          <p:cNvSpPr/>
          <p:nvPr/>
        </p:nvSpPr>
        <p:spPr>
          <a:xfrm>
            <a:off x="316712" y="2462867"/>
            <a:ext cx="8280920" cy="830997"/>
          </a:xfrm>
          <a:prstGeom prst="rect">
            <a:avLst/>
          </a:prstGeom>
        </p:spPr>
        <p:txBody>
          <a:bodyPr wrap="square">
            <a:spAutoFit/>
          </a:bodyPr>
          <a:lstStyle/>
          <a:p>
            <a:r>
              <a:rPr lang="zh-CN" altLang="en-US" sz="2400" b="1" dirty="0">
                <a:solidFill>
                  <a:schemeClr val="bg1"/>
                </a:solidFill>
              </a:rPr>
              <a:t>因此，应用高斯定理求</a:t>
            </a:r>
            <a:r>
              <a:rPr lang="en-US" altLang="zh-CN" sz="2400" b="1" dirty="0">
                <a:solidFill>
                  <a:schemeClr val="bg1"/>
                </a:solidFill>
              </a:rPr>
              <a:t>E</a:t>
            </a:r>
            <a:r>
              <a:rPr lang="zh-CN" altLang="en-US" sz="2400" b="1" dirty="0">
                <a:solidFill>
                  <a:schemeClr val="bg1"/>
                </a:solidFill>
              </a:rPr>
              <a:t>除对电场分布有要求以外，关键是选取合适的高斯面</a:t>
            </a:r>
            <a:r>
              <a:rPr lang="en-US" altLang="zh-CN" sz="2400" b="1" dirty="0">
                <a:solidFill>
                  <a:schemeClr val="bg1"/>
                </a:solidFill>
              </a:rPr>
              <a:t>.</a:t>
            </a:r>
            <a:r>
              <a:rPr lang="zh-CN" altLang="en-US" sz="2400" b="1" dirty="0">
                <a:solidFill>
                  <a:schemeClr val="bg1"/>
                </a:solidFill>
              </a:rPr>
              <a:t>选取原则：</a:t>
            </a:r>
          </a:p>
        </p:txBody>
      </p:sp>
      <p:pic>
        <p:nvPicPr>
          <p:cNvPr id="38098" name="Picture 2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494" y="2878365"/>
            <a:ext cx="2685990" cy="963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88640"/>
            <a:ext cx="8064896" cy="461665"/>
          </a:xfrm>
          <a:prstGeom prst="rect">
            <a:avLst/>
          </a:prstGeom>
        </p:spPr>
        <p:txBody>
          <a:bodyPr wrap="square">
            <a:spAutoFit/>
          </a:bodyPr>
          <a:lstStyle/>
          <a:p>
            <a:r>
              <a:rPr lang="zh-CN" altLang="en-US" sz="2400" b="1" dirty="0">
                <a:solidFill>
                  <a:srgbClr val="FFC000"/>
                </a:solidFill>
              </a:rPr>
              <a:t>高斯定理应用之二</a:t>
            </a:r>
            <a:r>
              <a:rPr lang="en-US" altLang="zh-CN" sz="2400" b="1" dirty="0">
                <a:solidFill>
                  <a:srgbClr val="FFC000"/>
                </a:solidFill>
              </a:rPr>
              <a:t>: </a:t>
            </a:r>
            <a:r>
              <a:rPr lang="zh-CN" altLang="en-US" sz="2400" b="1" dirty="0">
                <a:solidFill>
                  <a:srgbClr val="FFC000"/>
                </a:solidFill>
              </a:rPr>
              <a:t>计算通过闭合曲面或部分曲面的电通量</a:t>
            </a:r>
          </a:p>
        </p:txBody>
      </p:sp>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944" y="1700808"/>
            <a:ext cx="6018063" cy="2159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27584" y="980728"/>
            <a:ext cx="5134739" cy="461665"/>
          </a:xfrm>
          <a:prstGeom prst="rect">
            <a:avLst/>
          </a:prstGeom>
          <a:noFill/>
        </p:spPr>
        <p:txBody>
          <a:bodyPr wrap="none" rtlCol="0">
            <a:spAutoFit/>
          </a:bodyPr>
          <a:lstStyle/>
          <a:p>
            <a:r>
              <a:rPr lang="zh-CN" altLang="en-US" sz="2400" b="1" dirty="0">
                <a:solidFill>
                  <a:schemeClr val="bg1"/>
                </a:solidFill>
              </a:rPr>
              <a:t>例如求通过如下正方体面的电通量：</a:t>
            </a:r>
          </a:p>
        </p:txBody>
      </p:sp>
      <p:sp>
        <p:nvSpPr>
          <p:cNvPr id="4" name="TextBox 3"/>
          <p:cNvSpPr txBox="1"/>
          <p:nvPr/>
        </p:nvSpPr>
        <p:spPr>
          <a:xfrm>
            <a:off x="827584" y="4221088"/>
            <a:ext cx="7632848" cy="830997"/>
          </a:xfrm>
          <a:prstGeom prst="rect">
            <a:avLst/>
          </a:prstGeom>
          <a:noFill/>
        </p:spPr>
        <p:txBody>
          <a:bodyPr wrap="square" rtlCol="0">
            <a:spAutoFit/>
          </a:bodyPr>
          <a:lstStyle/>
          <a:p>
            <a:r>
              <a:rPr lang="zh-CN" altLang="en-US" sz="2400" b="1" dirty="0">
                <a:solidFill>
                  <a:schemeClr val="bg1"/>
                </a:solidFill>
              </a:rPr>
              <a:t>所求曲面为不闭合曲面时，要考虑带电体对称性和电场分布对称性将该曲面补为闭合曲面才能应用高斯定理。</a:t>
            </a:r>
          </a:p>
        </p:txBody>
      </p:sp>
    </p:spTree>
    <p:extLst>
      <p:ext uri="{BB962C8B-B14F-4D97-AF65-F5344CB8AC3E}">
        <p14:creationId xmlns:p14="http://schemas.microsoft.com/office/powerpoint/2010/main" val="3071030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750888" y="713333"/>
            <a:ext cx="8215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dirty="0">
                <a:solidFill>
                  <a:schemeClr val="bg1"/>
                </a:solidFill>
                <a:latin typeface="宋体" pitchFamily="2" charset="-122"/>
              </a:rPr>
              <a:t>已知</a:t>
            </a:r>
            <a:r>
              <a:rPr kumimoji="1" lang="zh-CN" altLang="en-US" sz="2400" b="1" dirty="0">
                <a:solidFill>
                  <a:schemeClr val="bg1"/>
                </a:solidFill>
                <a:latin typeface="Times New Roman" pitchFamily="18" charset="0"/>
              </a:rPr>
              <a:t>“</a:t>
            </a:r>
            <a:r>
              <a:rPr kumimoji="1" lang="zh-CN" altLang="en-US" sz="2400" b="1" dirty="0">
                <a:solidFill>
                  <a:schemeClr val="bg1"/>
                </a:solidFill>
                <a:latin typeface="宋体" pitchFamily="2" charset="-122"/>
              </a:rPr>
              <a:t>无限长</a:t>
            </a:r>
            <a:r>
              <a:rPr kumimoji="1" lang="zh-CN" altLang="en-US" sz="2400" b="1" dirty="0">
                <a:solidFill>
                  <a:schemeClr val="bg1"/>
                </a:solidFill>
                <a:latin typeface="Times New Roman" pitchFamily="18" charset="0"/>
              </a:rPr>
              <a:t>”</a:t>
            </a:r>
            <a:r>
              <a:rPr kumimoji="1" lang="zh-CN" altLang="en-US" sz="2400" b="1" dirty="0">
                <a:solidFill>
                  <a:schemeClr val="bg1"/>
                </a:solidFill>
                <a:latin typeface="宋体" pitchFamily="2" charset="-122"/>
              </a:rPr>
              <a:t>均匀带电直线的电荷线密度为</a:t>
            </a:r>
            <a:r>
              <a:rPr kumimoji="1" lang="en-US" altLang="zh-CN" sz="2400" b="1" dirty="0">
                <a:solidFill>
                  <a:srgbClr val="66FFFF"/>
                </a:solidFill>
                <a:latin typeface="Times New Roman" pitchFamily="18" charset="0"/>
              </a:rPr>
              <a:t>+</a:t>
            </a:r>
            <a:r>
              <a:rPr kumimoji="1" lang="en-US" altLang="zh-CN" sz="2400" b="1" i="1" dirty="0">
                <a:solidFill>
                  <a:srgbClr val="66FFFF"/>
                </a:solidFill>
                <a:latin typeface="Times New Roman" pitchFamily="18" charset="0"/>
                <a:sym typeface="Symbol" pitchFamily="18" charset="2"/>
              </a:rPr>
              <a:t></a:t>
            </a:r>
            <a:r>
              <a:rPr kumimoji="1" lang="en-US" altLang="zh-CN" sz="2400" b="1" i="1" dirty="0">
                <a:solidFill>
                  <a:schemeClr val="bg1"/>
                </a:solidFill>
                <a:latin typeface="宋体" pitchFamily="2" charset="-122"/>
              </a:rPr>
              <a:t> </a:t>
            </a:r>
            <a:r>
              <a:rPr kumimoji="1" lang="en-US" altLang="zh-CN" sz="2400" b="1" dirty="0">
                <a:solidFill>
                  <a:schemeClr val="bg1"/>
                </a:solidFill>
                <a:latin typeface="宋体" pitchFamily="2" charset="-122"/>
              </a:rPr>
              <a:t>           </a:t>
            </a:r>
          </a:p>
        </p:txBody>
      </p:sp>
      <p:sp>
        <p:nvSpPr>
          <p:cNvPr id="134147" name="Text Box 3"/>
          <p:cNvSpPr txBox="1">
            <a:spLocks noChangeArrowheads="1"/>
          </p:cNvSpPr>
          <p:nvPr/>
        </p:nvSpPr>
        <p:spPr bwMode="auto">
          <a:xfrm>
            <a:off x="217488" y="173885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34148" name="Text Box 4"/>
          <p:cNvSpPr txBox="1">
            <a:spLocks noChangeArrowheads="1"/>
          </p:cNvSpPr>
          <p:nvPr/>
        </p:nvSpPr>
        <p:spPr bwMode="auto">
          <a:xfrm>
            <a:off x="733425" y="1738858"/>
            <a:ext cx="4225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电场分布具有轴对称性 </a:t>
            </a:r>
          </a:p>
        </p:txBody>
      </p:sp>
      <p:sp>
        <p:nvSpPr>
          <p:cNvPr id="134149" name="Text Box 5"/>
          <p:cNvSpPr txBox="1">
            <a:spLocks noChangeArrowheads="1"/>
          </p:cNvSpPr>
          <p:nvPr/>
        </p:nvSpPr>
        <p:spPr bwMode="auto">
          <a:xfrm>
            <a:off x="768350" y="2196058"/>
            <a:ext cx="4360863"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a:solidFill>
                  <a:schemeClr val="bg1"/>
                </a:solidFill>
                <a:latin typeface="宋体" pitchFamily="2" charset="-122"/>
              </a:rPr>
              <a:t>过</a:t>
            </a:r>
            <a:r>
              <a:rPr kumimoji="1" lang="en-US" altLang="zh-CN" sz="2400" b="1">
                <a:solidFill>
                  <a:srgbClr val="66FFFF"/>
                </a:solidFill>
                <a:latin typeface="Times New Roman" pitchFamily="18" charset="0"/>
              </a:rPr>
              <a:t>P</a:t>
            </a:r>
            <a:r>
              <a:rPr kumimoji="1" lang="zh-CN" altLang="en-US" sz="2400" b="1">
                <a:solidFill>
                  <a:schemeClr val="bg1"/>
                </a:solidFill>
                <a:latin typeface="宋体" pitchFamily="2" charset="-122"/>
              </a:rPr>
              <a:t>点作一个以带电直线为轴，</a:t>
            </a:r>
          </a:p>
          <a:p>
            <a:pPr eaLnBrk="1" hangingPunct="1">
              <a:lnSpc>
                <a:spcPct val="125000"/>
              </a:lnSpc>
            </a:pPr>
            <a:r>
              <a:rPr kumimoji="1" lang="zh-CN" altLang="en-US" sz="2400" b="1">
                <a:solidFill>
                  <a:schemeClr val="bg1"/>
                </a:solidFill>
                <a:latin typeface="宋体" pitchFamily="2" charset="-122"/>
              </a:rPr>
              <a:t>以</a:t>
            </a:r>
            <a:r>
              <a:rPr kumimoji="1" lang="en-US" altLang="zh-CN" sz="2400" b="1" i="1">
                <a:solidFill>
                  <a:srgbClr val="66FFFF"/>
                </a:solidFill>
                <a:latin typeface="Times New Roman" pitchFamily="18" charset="0"/>
              </a:rPr>
              <a:t>l </a:t>
            </a:r>
            <a:r>
              <a:rPr kumimoji="1" lang="zh-CN" altLang="en-US" sz="2400" b="1">
                <a:solidFill>
                  <a:schemeClr val="bg1"/>
                </a:solidFill>
                <a:latin typeface="宋体" pitchFamily="2" charset="-122"/>
              </a:rPr>
              <a:t>为高的圆柱形闭合曲面</a:t>
            </a:r>
            <a:r>
              <a:rPr kumimoji="1" lang="en-US" altLang="zh-CN" sz="2400" b="1" i="1">
                <a:solidFill>
                  <a:srgbClr val="66FFFF"/>
                </a:solidFill>
                <a:latin typeface="Times New Roman" pitchFamily="18" charset="0"/>
              </a:rPr>
              <a:t>S </a:t>
            </a:r>
            <a:r>
              <a:rPr kumimoji="1" lang="zh-CN" altLang="en-US" sz="2400" b="1">
                <a:solidFill>
                  <a:schemeClr val="bg1"/>
                </a:solidFill>
                <a:latin typeface="宋体" pitchFamily="2" charset="-122"/>
              </a:rPr>
              <a:t>作</a:t>
            </a:r>
          </a:p>
          <a:p>
            <a:pPr eaLnBrk="1" hangingPunct="1">
              <a:lnSpc>
                <a:spcPct val="125000"/>
              </a:lnSpc>
            </a:pPr>
            <a:r>
              <a:rPr kumimoji="1" lang="zh-CN" altLang="en-US" sz="2400" b="1">
                <a:solidFill>
                  <a:schemeClr val="bg1"/>
                </a:solidFill>
                <a:latin typeface="宋体" pitchFamily="2" charset="-122"/>
              </a:rPr>
              <a:t>为高斯面 </a:t>
            </a:r>
          </a:p>
        </p:txBody>
      </p:sp>
      <p:graphicFrame>
        <p:nvGraphicFramePr>
          <p:cNvPr id="134150" name="Object 6"/>
          <p:cNvGraphicFramePr>
            <a:graphicFrameLocks/>
          </p:cNvGraphicFramePr>
          <p:nvPr>
            <p:extLst>
              <p:ext uri="{D42A27DB-BD31-4B8C-83A1-F6EECF244321}">
                <p14:modId xmlns:p14="http://schemas.microsoft.com/office/powerpoint/2010/main" val="3307031283"/>
              </p:ext>
            </p:extLst>
          </p:nvPr>
        </p:nvGraphicFramePr>
        <p:xfrm>
          <a:off x="1341438" y="4734471"/>
          <a:ext cx="4937125" cy="606425"/>
        </p:xfrm>
        <a:graphic>
          <a:graphicData uri="http://schemas.openxmlformats.org/presentationml/2006/ole">
            <mc:AlternateContent xmlns:mc="http://schemas.openxmlformats.org/markup-compatibility/2006">
              <mc:Choice xmlns:v="urn:schemas-microsoft-com:vml" Requires="v">
                <p:oleObj spid="_x0000_s82027" name="Equation" r:id="rId3" imgW="4838690" imgH="504776" progId="Equation.3">
                  <p:embed/>
                </p:oleObj>
              </mc:Choice>
              <mc:Fallback>
                <p:oleObj name="Equation" r:id="rId3" imgW="4838690" imgH="504776"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1438" y="4734471"/>
                        <a:ext cx="49371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4151" name="Object 7"/>
          <p:cNvGraphicFramePr>
            <a:graphicFrameLocks/>
          </p:cNvGraphicFramePr>
          <p:nvPr>
            <p:extLst>
              <p:ext uri="{D42A27DB-BD31-4B8C-83A1-F6EECF244321}">
                <p14:modId xmlns:p14="http://schemas.microsoft.com/office/powerpoint/2010/main" val="282951282"/>
              </p:ext>
            </p:extLst>
          </p:nvPr>
        </p:nvGraphicFramePr>
        <p:xfrm>
          <a:off x="827088" y="3796258"/>
          <a:ext cx="1828800" cy="609600"/>
        </p:xfrm>
        <a:graphic>
          <a:graphicData uri="http://schemas.openxmlformats.org/presentationml/2006/ole">
            <mc:AlternateContent xmlns:mc="http://schemas.openxmlformats.org/markup-compatibility/2006">
              <mc:Choice xmlns:v="urn:schemas-microsoft-com:vml" Requires="v">
                <p:oleObj spid="_x0000_s82028" name="Equation" r:id="rId5" imgW="1724112" imgH="504776" progId="Equation.3">
                  <p:embed/>
                </p:oleObj>
              </mc:Choice>
              <mc:Fallback>
                <p:oleObj name="Equation" r:id="rId5" imgW="1724112" imgH="504776"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3796258"/>
                        <a:ext cx="1828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4152" name="Object 8"/>
          <p:cNvGraphicFramePr>
            <a:graphicFrameLocks/>
          </p:cNvGraphicFramePr>
          <p:nvPr>
            <p:extLst>
              <p:ext uri="{D42A27DB-BD31-4B8C-83A1-F6EECF244321}">
                <p14:modId xmlns:p14="http://schemas.microsoft.com/office/powerpoint/2010/main" val="3112861094"/>
              </p:ext>
            </p:extLst>
          </p:nvPr>
        </p:nvGraphicFramePr>
        <p:xfrm>
          <a:off x="1354138" y="5701258"/>
          <a:ext cx="4430712" cy="609600"/>
        </p:xfrm>
        <a:graphic>
          <a:graphicData uri="http://schemas.openxmlformats.org/presentationml/2006/ole">
            <mc:AlternateContent xmlns:mc="http://schemas.openxmlformats.org/markup-compatibility/2006">
              <mc:Choice xmlns:v="urn:schemas-microsoft-com:vml" Requires="v">
                <p:oleObj spid="_x0000_s82029" name="Equation" r:id="rId7" imgW="4324453" imgH="504776" progId="Equation.3">
                  <p:embed/>
                </p:oleObj>
              </mc:Choice>
              <mc:Fallback>
                <p:oleObj name="Equation" r:id="rId7" imgW="4324453" imgH="504776"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4138" y="5701258"/>
                        <a:ext cx="44307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153" name="Rectangle 9"/>
          <p:cNvSpPr>
            <a:spLocks noChangeArrowheads="1"/>
          </p:cNvSpPr>
          <p:nvPr/>
        </p:nvSpPr>
        <p:spPr bwMode="auto">
          <a:xfrm>
            <a:off x="217488" y="692696"/>
            <a:ext cx="485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ea typeface="黑体" pitchFamily="49" charset="-122"/>
              </a:rPr>
              <a:t>例</a:t>
            </a:r>
          </a:p>
        </p:txBody>
      </p:sp>
      <p:sp>
        <p:nvSpPr>
          <p:cNvPr id="134154" name="Rectangle 10"/>
          <p:cNvSpPr>
            <a:spLocks noChangeArrowheads="1"/>
          </p:cNvSpPr>
          <p:nvPr/>
        </p:nvSpPr>
        <p:spPr bwMode="auto">
          <a:xfrm>
            <a:off x="768350" y="1205458"/>
            <a:ext cx="4873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pitchFamily="2" charset="-122"/>
              </a:rPr>
              <a:t>距直线</a:t>
            </a:r>
            <a:r>
              <a:rPr kumimoji="1" lang="en-US" altLang="zh-CN" sz="2400" b="1" i="1">
                <a:solidFill>
                  <a:srgbClr val="66FFFF"/>
                </a:solidFill>
                <a:latin typeface="Times New Roman" pitchFamily="18" charset="0"/>
              </a:rPr>
              <a:t>r </a:t>
            </a:r>
            <a:r>
              <a:rPr kumimoji="1" lang="zh-CN" altLang="en-US" sz="2400" b="1">
                <a:solidFill>
                  <a:schemeClr val="bg1"/>
                </a:solidFill>
                <a:latin typeface="宋体" pitchFamily="2" charset="-122"/>
              </a:rPr>
              <a:t>处一点</a:t>
            </a:r>
            <a:r>
              <a:rPr kumimoji="1" lang="en-US" altLang="zh-CN" sz="2400" b="1">
                <a:solidFill>
                  <a:srgbClr val="66FFFF"/>
                </a:solidFill>
                <a:latin typeface="Times New Roman" pitchFamily="18" charset="0"/>
              </a:rPr>
              <a:t>P</a:t>
            </a:r>
            <a:r>
              <a:rPr kumimoji="1" lang="en-US" altLang="zh-CN" sz="2400" b="1" i="1">
                <a:solidFill>
                  <a:srgbClr val="66FFFF"/>
                </a:solidFill>
                <a:latin typeface="Times New Roman" pitchFamily="18" charset="0"/>
              </a:rPr>
              <a:t> </a:t>
            </a:r>
            <a:r>
              <a:rPr kumimoji="1" lang="zh-CN" altLang="en-US" sz="2400" b="1">
                <a:solidFill>
                  <a:schemeClr val="bg1"/>
                </a:solidFill>
                <a:latin typeface="宋体" pitchFamily="2" charset="-122"/>
              </a:rPr>
              <a:t>的电场强度</a:t>
            </a:r>
          </a:p>
        </p:txBody>
      </p:sp>
      <p:sp>
        <p:nvSpPr>
          <p:cNvPr id="134155" name="Rectangle 11"/>
          <p:cNvSpPr>
            <a:spLocks noChangeArrowheads="1"/>
          </p:cNvSpPr>
          <p:nvPr/>
        </p:nvSpPr>
        <p:spPr bwMode="auto">
          <a:xfrm>
            <a:off x="217488" y="1181646"/>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求</a:t>
            </a:r>
          </a:p>
        </p:txBody>
      </p:sp>
      <p:grpSp>
        <p:nvGrpSpPr>
          <p:cNvPr id="134157" name="Group 13"/>
          <p:cNvGrpSpPr>
            <a:grpSpLocks/>
          </p:cNvGrpSpPr>
          <p:nvPr/>
        </p:nvGrpSpPr>
        <p:grpSpPr bwMode="auto">
          <a:xfrm>
            <a:off x="7170738" y="1340396"/>
            <a:ext cx="225425" cy="4086225"/>
            <a:chOff x="4524" y="553"/>
            <a:chExt cx="142" cy="2574"/>
          </a:xfrm>
        </p:grpSpPr>
        <p:sp>
          <p:nvSpPr>
            <p:cNvPr id="37954" name="Rectangle 14"/>
            <p:cNvSpPr>
              <a:spLocks noChangeArrowheads="1"/>
            </p:cNvSpPr>
            <p:nvPr/>
          </p:nvSpPr>
          <p:spPr bwMode="auto">
            <a:xfrm>
              <a:off x="4524" y="1908"/>
              <a:ext cx="142" cy="1219"/>
            </a:xfrm>
            <a:prstGeom prst="rect">
              <a:avLst/>
            </a:prstGeom>
            <a:gradFill rotWithShape="1">
              <a:gsLst>
                <a:gs pos="0">
                  <a:srgbClr val="76762F">
                    <a:alpha val="79999"/>
                  </a:srgbClr>
                </a:gs>
                <a:gs pos="50000">
                  <a:srgbClr val="FFFF66">
                    <a:alpha val="79999"/>
                  </a:srgbClr>
                </a:gs>
                <a:gs pos="100000">
                  <a:srgbClr val="76762F">
                    <a:alpha val="79999"/>
                  </a:srgbClr>
                </a:gs>
              </a:gsLst>
              <a:lin ang="0" scaled="1"/>
            </a:gra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55" name="Rectangle 15"/>
            <p:cNvSpPr>
              <a:spLocks noChangeArrowheads="1"/>
            </p:cNvSpPr>
            <p:nvPr/>
          </p:nvSpPr>
          <p:spPr bwMode="auto">
            <a:xfrm>
              <a:off x="4526" y="553"/>
              <a:ext cx="138" cy="1360"/>
            </a:xfrm>
            <a:prstGeom prst="rect">
              <a:avLst/>
            </a:prstGeom>
            <a:gradFill rotWithShape="1">
              <a:gsLst>
                <a:gs pos="0">
                  <a:srgbClr val="76762F">
                    <a:alpha val="79999"/>
                  </a:srgbClr>
                </a:gs>
                <a:gs pos="50000">
                  <a:srgbClr val="FFFF66">
                    <a:alpha val="79999"/>
                  </a:srgbClr>
                </a:gs>
                <a:gs pos="100000">
                  <a:srgbClr val="76762F">
                    <a:alpha val="79999"/>
                  </a:srgbClr>
                </a:gs>
              </a:gsLst>
              <a:lin ang="0" scaled="1"/>
            </a:gra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4160" name="Group 16"/>
          <p:cNvGrpSpPr>
            <a:grpSpLocks/>
          </p:cNvGrpSpPr>
          <p:nvPr/>
        </p:nvGrpSpPr>
        <p:grpSpPr bwMode="auto">
          <a:xfrm>
            <a:off x="6281738" y="1338808"/>
            <a:ext cx="2644775" cy="4076700"/>
            <a:chOff x="3964" y="564"/>
            <a:chExt cx="1666" cy="2568"/>
          </a:xfrm>
        </p:grpSpPr>
        <p:grpSp>
          <p:nvGrpSpPr>
            <p:cNvPr id="37921" name="Group 17"/>
            <p:cNvGrpSpPr>
              <a:grpSpLocks/>
            </p:cNvGrpSpPr>
            <p:nvPr/>
          </p:nvGrpSpPr>
          <p:grpSpPr bwMode="auto">
            <a:xfrm>
              <a:off x="3964" y="564"/>
              <a:ext cx="1666" cy="2568"/>
              <a:chOff x="3964" y="346"/>
              <a:chExt cx="1666" cy="2568"/>
            </a:xfrm>
          </p:grpSpPr>
          <p:sp>
            <p:nvSpPr>
              <p:cNvPr id="37923" name="Line 18"/>
              <p:cNvSpPr>
                <a:spLocks noChangeShapeType="1"/>
              </p:cNvSpPr>
              <p:nvPr/>
            </p:nvSpPr>
            <p:spPr bwMode="auto">
              <a:xfrm>
                <a:off x="5233" y="1187"/>
                <a:ext cx="227"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24" name="Oval 19"/>
              <p:cNvSpPr>
                <a:spLocks noChangeArrowheads="1"/>
              </p:cNvSpPr>
              <p:nvPr/>
            </p:nvSpPr>
            <p:spPr bwMode="auto">
              <a:xfrm>
                <a:off x="4530" y="2869"/>
                <a:ext cx="136" cy="45"/>
              </a:xfrm>
              <a:prstGeom prst="ellipse">
                <a:avLst/>
              </a:prstGeom>
              <a:gradFill rotWithShape="1">
                <a:gsLst>
                  <a:gs pos="0">
                    <a:srgbClr val="FFFF66">
                      <a:alpha val="89998"/>
                    </a:srgbClr>
                  </a:gs>
                  <a:gs pos="100000">
                    <a:srgbClr val="76762F">
                      <a:alpha val="89998"/>
                    </a:srgbClr>
                  </a:gs>
                </a:gsLst>
                <a:path path="shape">
                  <a:fillToRect l="50000" t="50000" r="50000" b="50000"/>
                </a:path>
              </a:gradFill>
              <a:ln w="1905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25" name="Rectangle 20"/>
              <p:cNvSpPr>
                <a:spLocks noChangeArrowheads="1"/>
              </p:cNvSpPr>
              <p:nvPr/>
            </p:nvSpPr>
            <p:spPr bwMode="auto">
              <a:xfrm>
                <a:off x="4528" y="2088"/>
                <a:ext cx="139" cy="810"/>
              </a:xfrm>
              <a:prstGeom prst="rect">
                <a:avLst/>
              </a:prstGeom>
              <a:gradFill rotWithShape="1">
                <a:gsLst>
                  <a:gs pos="0">
                    <a:srgbClr val="76762F">
                      <a:alpha val="79999"/>
                    </a:srgbClr>
                  </a:gs>
                  <a:gs pos="50000">
                    <a:srgbClr val="FFFF66">
                      <a:alpha val="79999"/>
                    </a:srgbClr>
                  </a:gs>
                  <a:gs pos="100000">
                    <a:srgbClr val="76762F">
                      <a:alpha val="79999"/>
                    </a:srgbClr>
                  </a:gs>
                </a:gsLst>
                <a:lin ang="0" scaled="1"/>
              </a:gra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926" name="Group 21"/>
              <p:cNvGrpSpPr>
                <a:grpSpLocks/>
              </p:cNvGrpSpPr>
              <p:nvPr/>
            </p:nvGrpSpPr>
            <p:grpSpPr bwMode="auto">
              <a:xfrm>
                <a:off x="4531" y="2089"/>
                <a:ext cx="136" cy="809"/>
                <a:chOff x="4604" y="2705"/>
                <a:chExt cx="136" cy="974"/>
              </a:xfrm>
            </p:grpSpPr>
            <p:sp>
              <p:nvSpPr>
                <p:cNvPr id="37952" name="Line 22"/>
                <p:cNvSpPr>
                  <a:spLocks noChangeShapeType="1"/>
                </p:cNvSpPr>
                <p:nvPr/>
              </p:nvSpPr>
              <p:spPr bwMode="auto">
                <a:xfrm flipH="1">
                  <a:off x="4604" y="2705"/>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53" name="Line 23"/>
                <p:cNvSpPr>
                  <a:spLocks noChangeShapeType="1"/>
                </p:cNvSpPr>
                <p:nvPr/>
              </p:nvSpPr>
              <p:spPr bwMode="auto">
                <a:xfrm>
                  <a:off x="4740" y="2728"/>
                  <a:ext cx="0" cy="9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927" name="Rectangle 24"/>
              <p:cNvSpPr>
                <a:spLocks noChangeArrowheads="1"/>
              </p:cNvSpPr>
              <p:nvPr/>
            </p:nvSpPr>
            <p:spPr bwMode="auto">
              <a:xfrm>
                <a:off x="4531" y="1261"/>
                <a:ext cx="136" cy="771"/>
              </a:xfrm>
              <a:prstGeom prst="rect">
                <a:avLst/>
              </a:prstGeom>
              <a:solidFill>
                <a:srgbClr val="FFFF66"/>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928" name="Group 25"/>
              <p:cNvGrpSpPr>
                <a:grpSpLocks/>
              </p:cNvGrpSpPr>
              <p:nvPr/>
            </p:nvGrpSpPr>
            <p:grpSpPr bwMode="auto">
              <a:xfrm>
                <a:off x="4531" y="1045"/>
                <a:ext cx="136" cy="974"/>
                <a:chOff x="4604" y="868"/>
                <a:chExt cx="136" cy="974"/>
              </a:xfrm>
            </p:grpSpPr>
            <p:sp>
              <p:nvSpPr>
                <p:cNvPr id="37950" name="Line 26"/>
                <p:cNvSpPr>
                  <a:spLocks noChangeShapeType="1"/>
                </p:cNvSpPr>
                <p:nvPr/>
              </p:nvSpPr>
              <p:spPr bwMode="auto">
                <a:xfrm flipH="1">
                  <a:off x="4604" y="868"/>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51" name="Line 27"/>
                <p:cNvSpPr>
                  <a:spLocks noChangeShapeType="1"/>
                </p:cNvSpPr>
                <p:nvPr/>
              </p:nvSpPr>
              <p:spPr bwMode="auto">
                <a:xfrm>
                  <a:off x="4740" y="891"/>
                  <a:ext cx="0" cy="9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929" name="Oval 28"/>
              <p:cNvSpPr>
                <a:spLocks noChangeArrowheads="1"/>
              </p:cNvSpPr>
              <p:nvPr/>
            </p:nvSpPr>
            <p:spPr bwMode="auto">
              <a:xfrm>
                <a:off x="4531" y="1998"/>
                <a:ext cx="136" cy="45"/>
              </a:xfrm>
              <a:prstGeom prst="ellipse">
                <a:avLst/>
              </a:prstGeom>
              <a:gradFill rotWithShape="1">
                <a:gsLst>
                  <a:gs pos="0">
                    <a:srgbClr val="FFFF66">
                      <a:alpha val="89998"/>
                    </a:srgbClr>
                  </a:gs>
                  <a:gs pos="100000">
                    <a:srgbClr val="76762F">
                      <a:alpha val="89998"/>
                    </a:srgbClr>
                  </a:gs>
                </a:gsLst>
                <a:path path="shape">
                  <a:fillToRect l="50000" t="50000" r="50000" b="50000"/>
                </a:path>
              </a:gra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30" name="Rectangle 29"/>
              <p:cNvSpPr>
                <a:spLocks noChangeArrowheads="1"/>
              </p:cNvSpPr>
              <p:nvPr/>
            </p:nvSpPr>
            <p:spPr bwMode="auto">
              <a:xfrm rot="-5400000">
                <a:off x="4151" y="994"/>
                <a:ext cx="883" cy="1257"/>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931" name="Group 30"/>
              <p:cNvGrpSpPr>
                <a:grpSpLocks/>
              </p:cNvGrpSpPr>
              <p:nvPr/>
            </p:nvGrpSpPr>
            <p:grpSpPr bwMode="auto">
              <a:xfrm>
                <a:off x="3964" y="1214"/>
                <a:ext cx="1270" cy="804"/>
                <a:chOff x="4059" y="1827"/>
                <a:chExt cx="1270" cy="804"/>
              </a:xfrm>
            </p:grpSpPr>
            <p:sp>
              <p:nvSpPr>
                <p:cNvPr id="37948" name="Line 31"/>
                <p:cNvSpPr>
                  <a:spLocks noChangeShapeType="1"/>
                </p:cNvSpPr>
                <p:nvPr/>
              </p:nvSpPr>
              <p:spPr bwMode="auto">
                <a:xfrm>
                  <a:off x="5329" y="1827"/>
                  <a:ext cx="0" cy="804"/>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9" name="Line 32"/>
                <p:cNvSpPr>
                  <a:spLocks noChangeShapeType="1"/>
                </p:cNvSpPr>
                <p:nvPr/>
              </p:nvSpPr>
              <p:spPr bwMode="auto">
                <a:xfrm>
                  <a:off x="4059" y="1827"/>
                  <a:ext cx="0" cy="804"/>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4177" name="Oval 33"/>
              <p:cNvSpPr>
                <a:spLocks noChangeArrowheads="1"/>
              </p:cNvSpPr>
              <p:nvPr/>
            </p:nvSpPr>
            <p:spPr bwMode="auto">
              <a:xfrm rot="-5400000">
                <a:off x="4440" y="575"/>
                <a:ext cx="317" cy="1257"/>
              </a:xfrm>
              <a:prstGeom prst="ellipse">
                <a:avLst/>
              </a:prstGeom>
              <a:gradFill rotWithShape="1">
                <a:gsLst>
                  <a:gs pos="0">
                    <a:schemeClr val="accent1">
                      <a:alpha val="89999"/>
                    </a:schemeClr>
                  </a:gs>
                  <a:gs pos="100000">
                    <a:schemeClr val="accent1">
                      <a:gamma/>
                      <a:shade val="46275"/>
                      <a:invGamma/>
                      <a:alpha val="89999"/>
                    </a:schemeClr>
                  </a:gs>
                </a:gsLst>
                <a:path path="shape">
                  <a:fillToRect l="50000" t="50000" r="50000" b="50000"/>
                </a:path>
              </a:gradFill>
              <a:ln w="635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37933" name="Oval 34"/>
              <p:cNvSpPr>
                <a:spLocks noChangeArrowheads="1"/>
              </p:cNvSpPr>
              <p:nvPr/>
            </p:nvSpPr>
            <p:spPr bwMode="auto">
              <a:xfrm>
                <a:off x="4531" y="1181"/>
                <a:ext cx="136" cy="45"/>
              </a:xfrm>
              <a:prstGeom prst="ellipse">
                <a:avLst/>
              </a:prstGeom>
              <a:gradFill rotWithShape="1">
                <a:gsLst>
                  <a:gs pos="0">
                    <a:srgbClr val="FFFF66">
                      <a:alpha val="89998"/>
                    </a:srgbClr>
                  </a:gs>
                  <a:gs pos="100000">
                    <a:srgbClr val="76762F">
                      <a:alpha val="89998"/>
                    </a:srgbClr>
                  </a:gs>
                </a:gsLst>
                <a:path path="shape">
                  <a:fillToRect l="50000" t="50000" r="50000" b="50000"/>
                </a:path>
              </a:gradFill>
              <a:ln w="1905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934" name="Group 35"/>
              <p:cNvGrpSpPr>
                <a:grpSpLocks/>
              </p:cNvGrpSpPr>
              <p:nvPr/>
            </p:nvGrpSpPr>
            <p:grpSpPr bwMode="auto">
              <a:xfrm>
                <a:off x="4528" y="346"/>
                <a:ext cx="139" cy="862"/>
                <a:chOff x="4623" y="799"/>
                <a:chExt cx="142" cy="997"/>
              </a:xfrm>
            </p:grpSpPr>
            <p:sp>
              <p:nvSpPr>
                <p:cNvPr id="37943" name="Rectangle 36"/>
                <p:cNvSpPr>
                  <a:spLocks noChangeArrowheads="1"/>
                </p:cNvSpPr>
                <p:nvPr/>
              </p:nvSpPr>
              <p:spPr bwMode="auto">
                <a:xfrm>
                  <a:off x="4623" y="799"/>
                  <a:ext cx="142" cy="987"/>
                </a:xfrm>
                <a:prstGeom prst="rect">
                  <a:avLst/>
                </a:prstGeom>
                <a:gradFill rotWithShape="1">
                  <a:gsLst>
                    <a:gs pos="0">
                      <a:srgbClr val="76762F">
                        <a:alpha val="79999"/>
                      </a:srgbClr>
                    </a:gs>
                    <a:gs pos="50000">
                      <a:srgbClr val="FFFF66">
                        <a:alpha val="79999"/>
                      </a:srgbClr>
                    </a:gs>
                    <a:gs pos="100000">
                      <a:srgbClr val="76762F">
                        <a:alpha val="79999"/>
                      </a:srgbClr>
                    </a:gs>
                  </a:gsLst>
                  <a:lin ang="0" scaled="1"/>
                </a:gra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4" name="Oval 37"/>
                <p:cNvSpPr>
                  <a:spLocks noChangeArrowheads="1"/>
                </p:cNvSpPr>
                <p:nvPr/>
              </p:nvSpPr>
              <p:spPr bwMode="auto">
                <a:xfrm>
                  <a:off x="4626" y="799"/>
                  <a:ext cx="136" cy="45"/>
                </a:xfrm>
                <a:prstGeom prst="ellipse">
                  <a:avLst/>
                </a:prstGeom>
                <a:gradFill rotWithShape="1">
                  <a:gsLst>
                    <a:gs pos="0">
                      <a:srgbClr val="FFFF66">
                        <a:alpha val="89998"/>
                      </a:srgbClr>
                    </a:gs>
                    <a:gs pos="100000">
                      <a:srgbClr val="76762F">
                        <a:alpha val="89998"/>
                      </a:srgbClr>
                    </a:gs>
                  </a:gsLst>
                  <a:path path="shape">
                    <a:fillToRect l="50000" t="50000" r="50000" b="50000"/>
                  </a:path>
                </a:gra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945" name="Group 38"/>
                <p:cNvGrpSpPr>
                  <a:grpSpLocks/>
                </p:cNvGrpSpPr>
                <p:nvPr/>
              </p:nvGrpSpPr>
              <p:grpSpPr bwMode="auto">
                <a:xfrm>
                  <a:off x="4626" y="822"/>
                  <a:ext cx="136" cy="974"/>
                  <a:chOff x="4604" y="868"/>
                  <a:chExt cx="136" cy="974"/>
                </a:xfrm>
              </p:grpSpPr>
              <p:sp>
                <p:nvSpPr>
                  <p:cNvPr id="37946" name="Line 39"/>
                  <p:cNvSpPr>
                    <a:spLocks noChangeShapeType="1"/>
                  </p:cNvSpPr>
                  <p:nvPr/>
                </p:nvSpPr>
                <p:spPr bwMode="auto">
                  <a:xfrm flipH="1">
                    <a:off x="4604" y="868"/>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7" name="Line 40"/>
                  <p:cNvSpPr>
                    <a:spLocks noChangeShapeType="1"/>
                  </p:cNvSpPr>
                  <p:nvPr/>
                </p:nvSpPr>
                <p:spPr bwMode="auto">
                  <a:xfrm>
                    <a:off x="4740" y="891"/>
                    <a:ext cx="0" cy="9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37935" name="Group 41"/>
              <p:cNvGrpSpPr>
                <a:grpSpLocks/>
              </p:cNvGrpSpPr>
              <p:nvPr/>
            </p:nvGrpSpPr>
            <p:grpSpPr bwMode="auto">
              <a:xfrm>
                <a:off x="4056" y="830"/>
                <a:ext cx="543" cy="442"/>
                <a:chOff x="4083" y="1010"/>
                <a:chExt cx="543" cy="442"/>
              </a:xfrm>
            </p:grpSpPr>
            <p:sp>
              <p:nvSpPr>
                <p:cNvPr id="37941" name="Line 42"/>
                <p:cNvSpPr>
                  <a:spLocks noChangeShapeType="1"/>
                </p:cNvSpPr>
                <p:nvPr/>
              </p:nvSpPr>
              <p:spPr bwMode="auto">
                <a:xfrm flipH="1">
                  <a:off x="4083" y="1361"/>
                  <a:ext cx="543" cy="91"/>
                </a:xfrm>
                <a:prstGeom prst="line">
                  <a:avLst/>
                </a:prstGeom>
                <a:noFill/>
                <a:ln w="12700">
                  <a:solidFill>
                    <a:schemeClr val="hlink"/>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2" name="Text Box 43"/>
                <p:cNvSpPr txBox="1">
                  <a:spLocks noChangeArrowheads="1"/>
                </p:cNvSpPr>
                <p:nvPr/>
              </p:nvSpPr>
              <p:spPr bwMode="auto">
                <a:xfrm>
                  <a:off x="4218" y="1010"/>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r</a:t>
                  </a:r>
                </a:p>
              </p:txBody>
            </p:sp>
          </p:grpSp>
          <p:grpSp>
            <p:nvGrpSpPr>
              <p:cNvPr id="37936" name="Group 44"/>
              <p:cNvGrpSpPr>
                <a:grpSpLocks/>
              </p:cNvGrpSpPr>
              <p:nvPr/>
            </p:nvGrpSpPr>
            <p:grpSpPr bwMode="auto">
              <a:xfrm>
                <a:off x="5233" y="1196"/>
                <a:ext cx="397" cy="851"/>
                <a:chOff x="5233" y="1196"/>
                <a:chExt cx="397" cy="851"/>
              </a:xfrm>
            </p:grpSpPr>
            <p:sp>
              <p:nvSpPr>
                <p:cNvPr id="37938" name="Line 45"/>
                <p:cNvSpPr>
                  <a:spLocks noChangeShapeType="1"/>
                </p:cNvSpPr>
                <p:nvPr/>
              </p:nvSpPr>
              <p:spPr bwMode="auto">
                <a:xfrm>
                  <a:off x="5233" y="2047"/>
                  <a:ext cx="227"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39" name="Line 46"/>
                <p:cNvSpPr>
                  <a:spLocks noChangeShapeType="1"/>
                </p:cNvSpPr>
                <p:nvPr/>
              </p:nvSpPr>
              <p:spPr bwMode="auto">
                <a:xfrm>
                  <a:off x="5375" y="1196"/>
                  <a:ext cx="0" cy="851"/>
                </a:xfrm>
                <a:prstGeom prst="line">
                  <a:avLst/>
                </a:prstGeom>
                <a:noFill/>
                <a:ln w="9525">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0" name="Text Box 47"/>
                <p:cNvSpPr txBox="1">
                  <a:spLocks noChangeArrowheads="1"/>
                </p:cNvSpPr>
                <p:nvPr/>
              </p:nvSpPr>
              <p:spPr bwMode="auto">
                <a:xfrm>
                  <a:off x="5347" y="1418"/>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rgbClr val="FFCC66"/>
                      </a:solidFill>
                      <a:latin typeface="Times New Roman" pitchFamily="18" charset="0"/>
                    </a:rPr>
                    <a:t>l</a:t>
                  </a:r>
                </a:p>
              </p:txBody>
            </p:sp>
          </p:grpSp>
          <p:sp>
            <p:nvSpPr>
              <p:cNvPr id="37937" name="Oval 48"/>
              <p:cNvSpPr>
                <a:spLocks noChangeArrowheads="1"/>
              </p:cNvSpPr>
              <p:nvPr/>
            </p:nvSpPr>
            <p:spPr bwMode="auto">
              <a:xfrm rot="-5400000">
                <a:off x="4440" y="1392"/>
                <a:ext cx="317" cy="1257"/>
              </a:xfrm>
              <a:prstGeom prst="ellipse">
                <a:avLst/>
              </a:prstGeom>
              <a:gradFill rotWithShape="1">
                <a:gsLst>
                  <a:gs pos="0">
                    <a:srgbClr val="00CC99">
                      <a:alpha val="45000"/>
                    </a:srgbClr>
                  </a:gs>
                  <a:gs pos="100000">
                    <a:srgbClr val="005E47">
                      <a:alpha val="45000"/>
                    </a:srgbClr>
                  </a:gs>
                </a:gsLst>
                <a:path path="shape">
                  <a:fillToRect l="50000" t="50000" r="50000" b="50000"/>
                </a:path>
              </a:gradFill>
              <a:ln w="317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922" name="Line 49"/>
            <p:cNvSpPr>
              <a:spLocks noChangeShapeType="1"/>
            </p:cNvSpPr>
            <p:nvPr/>
          </p:nvSpPr>
          <p:spPr bwMode="auto">
            <a:xfrm>
              <a:off x="5209" y="1407"/>
              <a:ext cx="227"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34194" name="Object 50"/>
          <p:cNvGraphicFramePr>
            <a:graphicFrameLocks/>
          </p:cNvGraphicFramePr>
          <p:nvPr>
            <p:extLst>
              <p:ext uri="{D42A27DB-BD31-4B8C-83A1-F6EECF244321}">
                <p14:modId xmlns:p14="http://schemas.microsoft.com/office/powerpoint/2010/main" val="820420846"/>
              </p:ext>
            </p:extLst>
          </p:nvPr>
        </p:nvGraphicFramePr>
        <p:xfrm>
          <a:off x="7718425" y="1611858"/>
          <a:ext cx="377825" cy="341313"/>
        </p:xfrm>
        <a:graphic>
          <a:graphicData uri="http://schemas.openxmlformats.org/presentationml/2006/ole">
            <mc:AlternateContent xmlns:mc="http://schemas.openxmlformats.org/markup-compatibility/2006">
              <mc:Choice xmlns:v="urn:schemas-microsoft-com:vml" Requires="v">
                <p:oleObj spid="_x0000_s82030" name="公式" r:id="rId9" imgW="314211" imgH="276142" progId="Equation.3">
                  <p:embed/>
                </p:oleObj>
              </mc:Choice>
              <mc:Fallback>
                <p:oleObj name="公式" r:id="rId9" imgW="314211" imgH="276142"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8425" y="1611858"/>
                        <a:ext cx="377825"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4195" name="Group 51"/>
          <p:cNvGrpSpPr>
            <a:grpSpLocks/>
          </p:cNvGrpSpPr>
          <p:nvPr/>
        </p:nvGrpSpPr>
        <p:grpSpPr bwMode="auto">
          <a:xfrm>
            <a:off x="7900988" y="2523083"/>
            <a:ext cx="142875" cy="144463"/>
            <a:chOff x="5035" y="1270"/>
            <a:chExt cx="90" cy="91"/>
          </a:xfrm>
        </p:grpSpPr>
        <p:sp>
          <p:nvSpPr>
            <p:cNvPr id="37919" name="Line 52"/>
            <p:cNvSpPr>
              <a:spLocks noChangeShapeType="1"/>
            </p:cNvSpPr>
            <p:nvPr/>
          </p:nvSpPr>
          <p:spPr bwMode="auto">
            <a:xfrm>
              <a:off x="5035" y="1270"/>
              <a:ext cx="90"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20" name="Line 53"/>
            <p:cNvSpPr>
              <a:spLocks noChangeShapeType="1"/>
            </p:cNvSpPr>
            <p:nvPr/>
          </p:nvSpPr>
          <p:spPr bwMode="auto">
            <a:xfrm>
              <a:off x="5125" y="1270"/>
              <a:ext cx="0" cy="91"/>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4198" name="AutoShape 54"/>
          <p:cNvSpPr>
            <a:spLocks noChangeArrowheads="1"/>
          </p:cNvSpPr>
          <p:nvPr/>
        </p:nvSpPr>
        <p:spPr bwMode="auto">
          <a:xfrm>
            <a:off x="7761288" y="2653258"/>
            <a:ext cx="304800" cy="76200"/>
          </a:xfrm>
          <a:prstGeom prst="parallelogram">
            <a:avLst>
              <a:gd name="adj" fmla="val 100000"/>
            </a:avLst>
          </a:prstGeom>
          <a:solidFill>
            <a:schemeClr val="tx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9" name="Line 55"/>
          <p:cNvSpPr>
            <a:spLocks noChangeShapeType="1"/>
          </p:cNvSpPr>
          <p:nvPr/>
        </p:nvSpPr>
        <p:spPr bwMode="auto">
          <a:xfrm flipV="1">
            <a:off x="7918450" y="1972221"/>
            <a:ext cx="1588" cy="719137"/>
          </a:xfrm>
          <a:prstGeom prst="line">
            <a:avLst/>
          </a:prstGeom>
          <a:noFill/>
          <a:ln w="38100">
            <a:solidFill>
              <a:srgbClr val="66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4200" name="Group 56"/>
          <p:cNvGrpSpPr>
            <a:grpSpLocks/>
          </p:cNvGrpSpPr>
          <p:nvPr/>
        </p:nvGrpSpPr>
        <p:grpSpPr bwMode="auto">
          <a:xfrm>
            <a:off x="7932738" y="2243683"/>
            <a:ext cx="852487" cy="428625"/>
            <a:chOff x="5035" y="1063"/>
            <a:chExt cx="657" cy="300"/>
          </a:xfrm>
        </p:grpSpPr>
        <p:sp>
          <p:nvSpPr>
            <p:cNvPr id="37917" name="Line 57"/>
            <p:cNvSpPr>
              <a:spLocks noChangeShapeType="1"/>
            </p:cNvSpPr>
            <p:nvPr/>
          </p:nvSpPr>
          <p:spPr bwMode="auto">
            <a:xfrm>
              <a:off x="5035" y="1361"/>
              <a:ext cx="657" cy="2"/>
            </a:xfrm>
            <a:prstGeom prst="line">
              <a:avLst/>
            </a:prstGeom>
            <a:noFill/>
            <a:ln w="38100">
              <a:solidFill>
                <a:srgbClr val="FF7C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7918" name="Object 58"/>
            <p:cNvGraphicFramePr>
              <a:graphicFrameLocks noChangeAspect="1"/>
            </p:cNvGraphicFramePr>
            <p:nvPr/>
          </p:nvGraphicFramePr>
          <p:xfrm>
            <a:off x="5483" y="1063"/>
            <a:ext cx="203" cy="232"/>
          </p:xfrm>
          <a:graphic>
            <a:graphicData uri="http://schemas.openxmlformats.org/presentationml/2006/ole">
              <mc:AlternateContent xmlns:mc="http://schemas.openxmlformats.org/markup-compatibility/2006">
                <mc:Choice xmlns:v="urn:schemas-microsoft-com:vml" Requires="v">
                  <p:oleObj spid="_x0000_s82031" name="公式" r:id="rId11" imgW="171412" imgH="266694" progId="Equation.3">
                    <p:embed/>
                  </p:oleObj>
                </mc:Choice>
                <mc:Fallback>
                  <p:oleObj name="公式" r:id="rId11" imgW="171412" imgH="26669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83" y="1063"/>
                          <a:ext cx="203"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4203" name="Group 59"/>
          <p:cNvGrpSpPr>
            <a:grpSpLocks/>
          </p:cNvGrpSpPr>
          <p:nvPr/>
        </p:nvGrpSpPr>
        <p:grpSpPr bwMode="auto">
          <a:xfrm>
            <a:off x="5724525" y="2881858"/>
            <a:ext cx="625475" cy="457200"/>
            <a:chOff x="2774" y="1946"/>
            <a:chExt cx="394" cy="288"/>
          </a:xfrm>
        </p:grpSpPr>
        <p:sp>
          <p:nvSpPr>
            <p:cNvPr id="37915" name="Oval 60"/>
            <p:cNvSpPr>
              <a:spLocks noChangeArrowheads="1"/>
            </p:cNvSpPr>
            <p:nvPr/>
          </p:nvSpPr>
          <p:spPr bwMode="auto">
            <a:xfrm>
              <a:off x="3120" y="2064"/>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6" name="Text Box 61"/>
            <p:cNvSpPr txBox="1">
              <a:spLocks noChangeArrowheads="1"/>
            </p:cNvSpPr>
            <p:nvPr/>
          </p:nvSpPr>
          <p:spPr bwMode="auto">
            <a:xfrm>
              <a:off x="2774" y="1946"/>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FFFF66"/>
                  </a:solidFill>
                  <a:latin typeface="Times New Roman" pitchFamily="18" charset="0"/>
                </a:rPr>
                <a:t>P</a:t>
              </a:r>
            </a:p>
          </p:txBody>
        </p:sp>
      </p:grpSp>
      <p:sp>
        <p:nvSpPr>
          <p:cNvPr id="134206" name="Freeform 62"/>
          <p:cNvSpPr>
            <a:spLocks/>
          </p:cNvSpPr>
          <p:nvPr/>
        </p:nvSpPr>
        <p:spPr bwMode="auto">
          <a:xfrm>
            <a:off x="6296025" y="3278733"/>
            <a:ext cx="360363" cy="649288"/>
          </a:xfrm>
          <a:custGeom>
            <a:avLst/>
            <a:gdLst>
              <a:gd name="T0" fmla="*/ 2147483647 w 1204"/>
              <a:gd name="T1" fmla="*/ 2147483647 h 2401"/>
              <a:gd name="T2" fmla="*/ 2147483647 w 1204"/>
              <a:gd name="T3" fmla="*/ 2147483647 h 2401"/>
              <a:gd name="T4" fmla="*/ 2147483647 w 1204"/>
              <a:gd name="T5" fmla="*/ 2147483647 h 2401"/>
              <a:gd name="T6" fmla="*/ 2147483647 w 1204"/>
              <a:gd name="T7" fmla="*/ 2147483647 h 2401"/>
              <a:gd name="T8" fmla="*/ 2147483647 w 1204"/>
              <a:gd name="T9" fmla="*/ 2147483647 h 2401"/>
              <a:gd name="T10" fmla="*/ 2147483647 w 1204"/>
              <a:gd name="T11" fmla="*/ 2147483647 h 2401"/>
              <a:gd name="T12" fmla="*/ 2147483647 w 1204"/>
              <a:gd name="T13" fmla="*/ 2147483647 h 2401"/>
              <a:gd name="T14" fmla="*/ 2147483647 w 1204"/>
              <a:gd name="T15" fmla="*/ 2147483647 h 2401"/>
              <a:gd name="T16" fmla="*/ 2147483647 w 1204"/>
              <a:gd name="T17" fmla="*/ 2147483647 h 2401"/>
              <a:gd name="T18" fmla="*/ 2147483647 w 1204"/>
              <a:gd name="T19" fmla="*/ 2147483647 h 2401"/>
              <a:gd name="T20" fmla="*/ 2147483647 w 1204"/>
              <a:gd name="T21" fmla="*/ 2147483647 h 2401"/>
              <a:gd name="T22" fmla="*/ 2147483647 w 1204"/>
              <a:gd name="T23" fmla="*/ 2147483647 h 2401"/>
              <a:gd name="T24" fmla="*/ 2147483647 w 1204"/>
              <a:gd name="T25" fmla="*/ 2147483647 h 2401"/>
              <a:gd name="T26" fmla="*/ 2147483647 w 1204"/>
              <a:gd name="T27" fmla="*/ 2147483647 h 2401"/>
              <a:gd name="T28" fmla="*/ 2147483647 w 1204"/>
              <a:gd name="T29" fmla="*/ 2147483647 h 2401"/>
              <a:gd name="T30" fmla="*/ 2147483647 w 1204"/>
              <a:gd name="T31" fmla="*/ 2147483647 h 2401"/>
              <a:gd name="T32" fmla="*/ 2147483647 w 1204"/>
              <a:gd name="T33" fmla="*/ 2147483647 h 2401"/>
              <a:gd name="T34" fmla="*/ 2147483647 w 1204"/>
              <a:gd name="T35" fmla="*/ 2147483647 h 2401"/>
              <a:gd name="T36" fmla="*/ 2147483647 w 1204"/>
              <a:gd name="T37" fmla="*/ 2147483647 h 2401"/>
              <a:gd name="T38" fmla="*/ 2147483647 w 1204"/>
              <a:gd name="T39" fmla="*/ 2147483647 h 2401"/>
              <a:gd name="T40" fmla="*/ 2147483647 w 1204"/>
              <a:gd name="T41" fmla="*/ 2147483647 h 2401"/>
              <a:gd name="T42" fmla="*/ 2147483647 w 1204"/>
              <a:gd name="T43" fmla="*/ 2147483647 h 2401"/>
              <a:gd name="T44" fmla="*/ 2147483647 w 1204"/>
              <a:gd name="T45" fmla="*/ 2147483647 h 2401"/>
              <a:gd name="T46" fmla="*/ 2147483647 w 1204"/>
              <a:gd name="T47" fmla="*/ 2147483647 h 2401"/>
              <a:gd name="T48" fmla="*/ 2147483647 w 1204"/>
              <a:gd name="T49" fmla="*/ 2147483647 h 2401"/>
              <a:gd name="T50" fmla="*/ 2147483647 w 1204"/>
              <a:gd name="T51" fmla="*/ 2147483647 h 2401"/>
              <a:gd name="T52" fmla="*/ 2147483647 w 1204"/>
              <a:gd name="T53" fmla="*/ 2147483647 h 2401"/>
              <a:gd name="T54" fmla="*/ 2147483647 w 1204"/>
              <a:gd name="T55" fmla="*/ 2147483647 h 2401"/>
              <a:gd name="T56" fmla="*/ 2147483647 w 1204"/>
              <a:gd name="T57" fmla="*/ 2147483647 h 2401"/>
              <a:gd name="T58" fmla="*/ 2147483647 w 1204"/>
              <a:gd name="T59" fmla="*/ 2147483647 h 2401"/>
              <a:gd name="T60" fmla="*/ 2147483647 w 1204"/>
              <a:gd name="T61" fmla="*/ 2147483647 h 2401"/>
              <a:gd name="T62" fmla="*/ 2147483647 w 1204"/>
              <a:gd name="T63" fmla="*/ 2147483647 h 2401"/>
              <a:gd name="T64" fmla="*/ 2147483647 w 1204"/>
              <a:gd name="T65" fmla="*/ 2147483647 h 2401"/>
              <a:gd name="T66" fmla="*/ 2147483647 w 1204"/>
              <a:gd name="T67" fmla="*/ 2147483647 h 2401"/>
              <a:gd name="T68" fmla="*/ 0 w 1204"/>
              <a:gd name="T69" fmla="*/ 2147483647 h 2401"/>
              <a:gd name="T70" fmla="*/ 2147483647 w 1204"/>
              <a:gd name="T71" fmla="*/ 2147483647 h 240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204" h="2401">
                <a:moveTo>
                  <a:pt x="12" y="12"/>
                </a:moveTo>
                <a:cubicBezTo>
                  <a:pt x="40" y="92"/>
                  <a:pt x="10" y="0"/>
                  <a:pt x="37" y="123"/>
                </a:cubicBezTo>
                <a:cubicBezTo>
                  <a:pt x="61" y="233"/>
                  <a:pt x="36" y="42"/>
                  <a:pt x="98" y="233"/>
                </a:cubicBezTo>
                <a:cubicBezTo>
                  <a:pt x="118" y="293"/>
                  <a:pt x="145" y="334"/>
                  <a:pt x="196" y="368"/>
                </a:cubicBezTo>
                <a:cubicBezTo>
                  <a:pt x="259" y="458"/>
                  <a:pt x="417" y="528"/>
                  <a:pt x="515" y="576"/>
                </a:cubicBezTo>
                <a:cubicBezTo>
                  <a:pt x="605" y="620"/>
                  <a:pt x="502" y="584"/>
                  <a:pt x="588" y="613"/>
                </a:cubicBezTo>
                <a:cubicBezTo>
                  <a:pt x="613" y="621"/>
                  <a:pt x="662" y="637"/>
                  <a:pt x="662" y="637"/>
                </a:cubicBezTo>
                <a:cubicBezTo>
                  <a:pt x="721" y="677"/>
                  <a:pt x="683" y="656"/>
                  <a:pt x="772" y="686"/>
                </a:cubicBezTo>
                <a:cubicBezTo>
                  <a:pt x="784" y="690"/>
                  <a:pt x="797" y="695"/>
                  <a:pt x="809" y="699"/>
                </a:cubicBezTo>
                <a:cubicBezTo>
                  <a:pt x="821" y="703"/>
                  <a:pt x="846" y="711"/>
                  <a:pt x="846" y="711"/>
                </a:cubicBezTo>
                <a:cubicBezTo>
                  <a:pt x="911" y="754"/>
                  <a:pt x="992" y="772"/>
                  <a:pt x="1066" y="797"/>
                </a:cubicBezTo>
                <a:cubicBezTo>
                  <a:pt x="1091" y="805"/>
                  <a:pt x="1115" y="813"/>
                  <a:pt x="1140" y="821"/>
                </a:cubicBezTo>
                <a:cubicBezTo>
                  <a:pt x="1152" y="825"/>
                  <a:pt x="1177" y="833"/>
                  <a:pt x="1177" y="833"/>
                </a:cubicBezTo>
                <a:cubicBezTo>
                  <a:pt x="1185" y="845"/>
                  <a:pt x="1199" y="855"/>
                  <a:pt x="1201" y="870"/>
                </a:cubicBezTo>
                <a:cubicBezTo>
                  <a:pt x="1204" y="895"/>
                  <a:pt x="1191" y="919"/>
                  <a:pt x="1189" y="944"/>
                </a:cubicBezTo>
                <a:cubicBezTo>
                  <a:pt x="1183" y="1009"/>
                  <a:pt x="1181" y="1075"/>
                  <a:pt x="1177" y="1140"/>
                </a:cubicBezTo>
                <a:cubicBezTo>
                  <a:pt x="1198" y="1496"/>
                  <a:pt x="1184" y="1851"/>
                  <a:pt x="1164" y="2206"/>
                </a:cubicBezTo>
                <a:cubicBezTo>
                  <a:pt x="1169" y="2246"/>
                  <a:pt x="1192" y="2348"/>
                  <a:pt x="1164" y="2390"/>
                </a:cubicBezTo>
                <a:cubicBezTo>
                  <a:pt x="1157" y="2401"/>
                  <a:pt x="1139" y="2383"/>
                  <a:pt x="1128" y="2377"/>
                </a:cubicBezTo>
                <a:cubicBezTo>
                  <a:pt x="1102" y="2362"/>
                  <a:pt x="1079" y="2344"/>
                  <a:pt x="1054" y="2328"/>
                </a:cubicBezTo>
                <a:cubicBezTo>
                  <a:pt x="1021" y="2306"/>
                  <a:pt x="914" y="2281"/>
                  <a:pt x="870" y="2267"/>
                </a:cubicBezTo>
                <a:cubicBezTo>
                  <a:pt x="858" y="2263"/>
                  <a:pt x="845" y="2259"/>
                  <a:pt x="833" y="2255"/>
                </a:cubicBezTo>
                <a:cubicBezTo>
                  <a:pt x="821" y="2251"/>
                  <a:pt x="797" y="2243"/>
                  <a:pt x="797" y="2243"/>
                </a:cubicBezTo>
                <a:cubicBezTo>
                  <a:pt x="745" y="2208"/>
                  <a:pt x="697" y="2189"/>
                  <a:pt x="637" y="2169"/>
                </a:cubicBezTo>
                <a:cubicBezTo>
                  <a:pt x="605" y="2158"/>
                  <a:pt x="555" y="2151"/>
                  <a:pt x="527" y="2132"/>
                </a:cubicBezTo>
                <a:cubicBezTo>
                  <a:pt x="432" y="2069"/>
                  <a:pt x="482" y="2092"/>
                  <a:pt x="380" y="2059"/>
                </a:cubicBezTo>
                <a:cubicBezTo>
                  <a:pt x="368" y="2055"/>
                  <a:pt x="343" y="2047"/>
                  <a:pt x="343" y="2047"/>
                </a:cubicBezTo>
                <a:cubicBezTo>
                  <a:pt x="319" y="2031"/>
                  <a:pt x="286" y="2022"/>
                  <a:pt x="270" y="1998"/>
                </a:cubicBezTo>
                <a:cubicBezTo>
                  <a:pt x="237" y="1949"/>
                  <a:pt x="257" y="1969"/>
                  <a:pt x="208" y="1936"/>
                </a:cubicBezTo>
                <a:cubicBezTo>
                  <a:pt x="142" y="1837"/>
                  <a:pt x="230" y="1960"/>
                  <a:pt x="147" y="1875"/>
                </a:cubicBezTo>
                <a:cubicBezTo>
                  <a:pt x="109" y="1836"/>
                  <a:pt x="134" y="1844"/>
                  <a:pt x="110" y="1801"/>
                </a:cubicBezTo>
                <a:cubicBezTo>
                  <a:pt x="96" y="1775"/>
                  <a:pt x="61" y="1728"/>
                  <a:pt x="61" y="1728"/>
                </a:cubicBezTo>
                <a:cubicBezTo>
                  <a:pt x="57" y="1716"/>
                  <a:pt x="55" y="1703"/>
                  <a:pt x="49" y="1691"/>
                </a:cubicBezTo>
                <a:cubicBezTo>
                  <a:pt x="43" y="1678"/>
                  <a:pt x="30" y="1668"/>
                  <a:pt x="25" y="1654"/>
                </a:cubicBezTo>
                <a:cubicBezTo>
                  <a:pt x="13" y="1622"/>
                  <a:pt x="10" y="1588"/>
                  <a:pt x="0" y="1556"/>
                </a:cubicBezTo>
                <a:cubicBezTo>
                  <a:pt x="25" y="1044"/>
                  <a:pt x="12" y="524"/>
                  <a:pt x="12" y="12"/>
                </a:cubicBezTo>
                <a:close/>
              </a:path>
            </a:pathLst>
          </a:custGeom>
          <a:solidFill>
            <a:schemeClr val="tx1"/>
          </a:solidFill>
          <a:ln w="9525" cap="flat"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4207" name="Object 63"/>
          <p:cNvGraphicFramePr>
            <a:graphicFrameLocks noChangeAspect="1"/>
          </p:cNvGraphicFramePr>
          <p:nvPr>
            <p:extLst>
              <p:ext uri="{D42A27DB-BD31-4B8C-83A1-F6EECF244321}">
                <p14:modId xmlns:p14="http://schemas.microsoft.com/office/powerpoint/2010/main" val="1550590303"/>
              </p:ext>
            </p:extLst>
          </p:nvPr>
        </p:nvGraphicFramePr>
        <p:xfrm>
          <a:off x="5786438" y="3835946"/>
          <a:ext cx="374650" cy="341312"/>
        </p:xfrm>
        <a:graphic>
          <a:graphicData uri="http://schemas.openxmlformats.org/presentationml/2006/ole">
            <mc:AlternateContent xmlns:mc="http://schemas.openxmlformats.org/markup-compatibility/2006">
              <mc:Choice xmlns:v="urn:schemas-microsoft-com:vml" Requires="v">
                <p:oleObj spid="_x0000_s82032" name="公式" r:id="rId13" imgW="314211" imgH="276142" progId="Equation.3">
                  <p:embed/>
                </p:oleObj>
              </mc:Choice>
              <mc:Fallback>
                <p:oleObj name="公式" r:id="rId13" imgW="314211" imgH="27614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86438" y="3835946"/>
                        <a:ext cx="374650"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208" name="Line 64"/>
          <p:cNvSpPr>
            <a:spLocks noChangeShapeType="1"/>
          </p:cNvSpPr>
          <p:nvPr/>
        </p:nvSpPr>
        <p:spPr bwMode="auto">
          <a:xfrm flipH="1">
            <a:off x="5443538" y="3642271"/>
            <a:ext cx="1081087" cy="180975"/>
          </a:xfrm>
          <a:prstGeom prst="line">
            <a:avLst/>
          </a:prstGeom>
          <a:noFill/>
          <a:ln w="38100">
            <a:solidFill>
              <a:srgbClr val="FF7C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9" name="Line 65"/>
          <p:cNvSpPr>
            <a:spLocks noChangeShapeType="1"/>
          </p:cNvSpPr>
          <p:nvPr/>
        </p:nvSpPr>
        <p:spPr bwMode="auto">
          <a:xfrm flipH="1">
            <a:off x="5789613" y="3645446"/>
            <a:ext cx="719137" cy="120650"/>
          </a:xfrm>
          <a:prstGeom prst="line">
            <a:avLst/>
          </a:prstGeom>
          <a:noFill/>
          <a:ln w="38100">
            <a:solidFill>
              <a:srgbClr val="00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4210" name="Object 66"/>
          <p:cNvGraphicFramePr>
            <a:graphicFrameLocks noChangeAspect="1"/>
          </p:cNvGraphicFramePr>
          <p:nvPr>
            <p:extLst>
              <p:ext uri="{D42A27DB-BD31-4B8C-83A1-F6EECF244321}">
                <p14:modId xmlns:p14="http://schemas.microsoft.com/office/powerpoint/2010/main" val="1940526756"/>
              </p:ext>
            </p:extLst>
          </p:nvPr>
        </p:nvGraphicFramePr>
        <p:xfrm>
          <a:off x="5459413" y="3370808"/>
          <a:ext cx="250825" cy="330200"/>
        </p:xfrm>
        <a:graphic>
          <a:graphicData uri="http://schemas.openxmlformats.org/presentationml/2006/ole">
            <mc:AlternateContent xmlns:mc="http://schemas.openxmlformats.org/markup-compatibility/2006">
              <mc:Choice xmlns:v="urn:schemas-microsoft-com:vml" Requires="v">
                <p:oleObj spid="_x0000_s82033" name="公式" r:id="rId15" imgW="171412" imgH="266694" progId="Equation.3">
                  <p:embed/>
                </p:oleObj>
              </mc:Choice>
              <mc:Fallback>
                <p:oleObj name="公式" r:id="rId15" imgW="171412" imgH="266694"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59413" y="3370808"/>
                        <a:ext cx="2508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13" name="TextBox 1"/>
          <p:cNvSpPr txBox="1">
            <a:spLocks noChangeArrowheads="1"/>
          </p:cNvSpPr>
          <p:nvPr/>
        </p:nvSpPr>
        <p:spPr bwMode="auto">
          <a:xfrm>
            <a:off x="53145" y="52387"/>
            <a:ext cx="292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dirty="0">
                <a:solidFill>
                  <a:srgbClr val="FFC000"/>
                </a:solidFill>
              </a:rPr>
              <a:t>书中例题</a:t>
            </a:r>
            <a:r>
              <a:rPr lang="en-US" altLang="zh-CN" sz="2400" b="1" dirty="0">
                <a:solidFill>
                  <a:srgbClr val="FFC000"/>
                </a:solidFill>
              </a:rPr>
              <a:t>8.8 (p.301)</a:t>
            </a:r>
            <a:endParaRPr lang="zh-CN" altLang="zh-CN" sz="2400" b="1" dirty="0">
              <a:solidFill>
                <a:srgbClr val="FFC000"/>
              </a:solidFill>
            </a:endParaRPr>
          </a:p>
        </p:txBody>
      </p:sp>
    </p:spTree>
    <p:extLst>
      <p:ext uri="{BB962C8B-B14F-4D97-AF65-F5344CB8AC3E}">
        <p14:creationId xmlns:p14="http://schemas.microsoft.com/office/powerpoint/2010/main" val="147517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342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41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4148"/>
                                        </p:tgtEl>
                                        <p:attrNameLst>
                                          <p:attrName>style.visibility</p:attrName>
                                        </p:attrNameLst>
                                      </p:cBhvr>
                                      <p:to>
                                        <p:strVal val="visible"/>
                                      </p:to>
                                    </p:set>
                                    <p:animEffect transition="in" filter="wipe(left)">
                                      <p:cBhvr>
                                        <p:cTn id="15" dur="500"/>
                                        <p:tgtEl>
                                          <p:spTgt spid="13414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4149"/>
                                        </p:tgtEl>
                                        <p:attrNameLst>
                                          <p:attrName>style.visibility</p:attrName>
                                        </p:attrNameLst>
                                      </p:cBhvr>
                                      <p:to>
                                        <p:strVal val="visible"/>
                                      </p:to>
                                    </p:set>
                                    <p:animEffect transition="in" filter="wipe(left)">
                                      <p:cBhvr>
                                        <p:cTn id="20" dur="500"/>
                                        <p:tgtEl>
                                          <p:spTgt spid="13414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32" fill="hold" nodeType="clickEffect">
                                  <p:stCondLst>
                                    <p:cond delay="0"/>
                                  </p:stCondLst>
                                  <p:childTnLst>
                                    <p:set>
                                      <p:cBhvr>
                                        <p:cTn id="24" dur="1" fill="hold">
                                          <p:stCondLst>
                                            <p:cond delay="0"/>
                                          </p:stCondLst>
                                        </p:cTn>
                                        <p:tgtEl>
                                          <p:spTgt spid="134160"/>
                                        </p:tgtEl>
                                        <p:attrNameLst>
                                          <p:attrName>style.visibility</p:attrName>
                                        </p:attrNameLst>
                                      </p:cBhvr>
                                      <p:to>
                                        <p:strVal val="visible"/>
                                      </p:to>
                                    </p:set>
                                    <p:animEffect transition="in" filter="box(out)">
                                      <p:cBhvr>
                                        <p:cTn id="25" dur="500"/>
                                        <p:tgtEl>
                                          <p:spTgt spid="13416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34151"/>
                                        </p:tgtEl>
                                        <p:attrNameLst>
                                          <p:attrName>style.visibility</p:attrName>
                                        </p:attrNameLst>
                                      </p:cBhvr>
                                      <p:to>
                                        <p:strVal val="visible"/>
                                      </p:to>
                                    </p:set>
                                    <p:animEffect transition="in" filter="wipe(left)">
                                      <p:cBhvr>
                                        <p:cTn id="30" dur="500"/>
                                        <p:tgtEl>
                                          <p:spTgt spid="13415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34150"/>
                                        </p:tgtEl>
                                        <p:attrNameLst>
                                          <p:attrName>style.visibility</p:attrName>
                                        </p:attrNameLst>
                                      </p:cBhvr>
                                      <p:to>
                                        <p:strVal val="visible"/>
                                      </p:to>
                                    </p:set>
                                    <p:animEffect transition="in" filter="wipe(left)">
                                      <p:cBhvr>
                                        <p:cTn id="35" dur="500"/>
                                        <p:tgtEl>
                                          <p:spTgt spid="13415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34198"/>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34199"/>
                                        </p:tgtEl>
                                        <p:attrNameLst>
                                          <p:attrName>style.visibility</p:attrName>
                                        </p:attrNameLst>
                                      </p:cBhvr>
                                      <p:to>
                                        <p:strVal val="visible"/>
                                      </p:to>
                                    </p:set>
                                    <p:animEffect transition="in" filter="wipe(down)">
                                      <p:cBhvr>
                                        <p:cTn id="44" dur="500"/>
                                        <p:tgtEl>
                                          <p:spTgt spid="134199"/>
                                        </p:tgtEl>
                                      </p:cBhvr>
                                    </p:animEffect>
                                  </p:childTnLst>
                                </p:cTn>
                              </p:par>
                            </p:childTnLst>
                          </p:cTn>
                        </p:par>
                        <p:par>
                          <p:cTn id="45" fill="hold" nodeType="afterGroup">
                            <p:stCondLst>
                              <p:cond delay="500"/>
                            </p:stCondLst>
                            <p:childTnLst>
                              <p:par>
                                <p:cTn id="46" presetID="22" presetClass="entr" presetSubtype="4" fill="hold" nodeType="afterEffect">
                                  <p:stCondLst>
                                    <p:cond delay="0"/>
                                  </p:stCondLst>
                                  <p:childTnLst>
                                    <p:set>
                                      <p:cBhvr>
                                        <p:cTn id="47" dur="1" fill="hold">
                                          <p:stCondLst>
                                            <p:cond delay="0"/>
                                          </p:stCondLst>
                                        </p:cTn>
                                        <p:tgtEl>
                                          <p:spTgt spid="134194"/>
                                        </p:tgtEl>
                                        <p:attrNameLst>
                                          <p:attrName>style.visibility</p:attrName>
                                        </p:attrNameLst>
                                      </p:cBhvr>
                                      <p:to>
                                        <p:strVal val="visible"/>
                                      </p:to>
                                    </p:set>
                                    <p:animEffect transition="in" filter="wipe(down)">
                                      <p:cBhvr>
                                        <p:cTn id="48" dur="500"/>
                                        <p:tgtEl>
                                          <p:spTgt spid="13419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134200"/>
                                        </p:tgtEl>
                                        <p:attrNameLst>
                                          <p:attrName>style.visibility</p:attrName>
                                        </p:attrNameLst>
                                      </p:cBhvr>
                                      <p:to>
                                        <p:strVal val="visible"/>
                                      </p:to>
                                    </p:set>
                                    <p:animEffect transition="in" filter="wipe(left)">
                                      <p:cBhvr>
                                        <p:cTn id="53" dur="500"/>
                                        <p:tgtEl>
                                          <p:spTgt spid="13420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134195"/>
                                        </p:tgtEl>
                                        <p:attrNameLst>
                                          <p:attrName>style.visibility</p:attrName>
                                        </p:attrNameLst>
                                      </p:cBhvr>
                                      <p:to>
                                        <p:strVal val="visible"/>
                                      </p:to>
                                    </p:set>
                                    <p:animEffect transition="in" filter="dissolve">
                                      <p:cBhvr>
                                        <p:cTn id="58" dur="500"/>
                                        <p:tgtEl>
                                          <p:spTgt spid="13419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3" presetClass="entr" presetSubtype="528" fill="hold" grpId="0" nodeType="clickEffect">
                                  <p:stCondLst>
                                    <p:cond delay="0"/>
                                  </p:stCondLst>
                                  <p:childTnLst>
                                    <p:set>
                                      <p:cBhvr>
                                        <p:cTn id="62" dur="1" fill="hold">
                                          <p:stCondLst>
                                            <p:cond delay="0"/>
                                          </p:stCondLst>
                                        </p:cTn>
                                        <p:tgtEl>
                                          <p:spTgt spid="134206"/>
                                        </p:tgtEl>
                                        <p:attrNameLst>
                                          <p:attrName>style.visibility</p:attrName>
                                        </p:attrNameLst>
                                      </p:cBhvr>
                                      <p:to>
                                        <p:strVal val="visible"/>
                                      </p:to>
                                    </p:set>
                                    <p:anim calcmode="lin" valueType="num">
                                      <p:cBhvr>
                                        <p:cTn id="63" dur="500" fill="hold"/>
                                        <p:tgtEl>
                                          <p:spTgt spid="134206"/>
                                        </p:tgtEl>
                                        <p:attrNameLst>
                                          <p:attrName>ppt_w</p:attrName>
                                        </p:attrNameLst>
                                      </p:cBhvr>
                                      <p:tavLst>
                                        <p:tav tm="0">
                                          <p:val>
                                            <p:fltVal val="0"/>
                                          </p:val>
                                        </p:tav>
                                        <p:tav tm="100000">
                                          <p:val>
                                            <p:strVal val="#ppt_w"/>
                                          </p:val>
                                        </p:tav>
                                      </p:tavLst>
                                    </p:anim>
                                    <p:anim calcmode="lin" valueType="num">
                                      <p:cBhvr>
                                        <p:cTn id="64" dur="500" fill="hold"/>
                                        <p:tgtEl>
                                          <p:spTgt spid="134206"/>
                                        </p:tgtEl>
                                        <p:attrNameLst>
                                          <p:attrName>ppt_h</p:attrName>
                                        </p:attrNameLst>
                                      </p:cBhvr>
                                      <p:tavLst>
                                        <p:tav tm="0">
                                          <p:val>
                                            <p:fltVal val="0"/>
                                          </p:val>
                                        </p:tav>
                                        <p:tav tm="100000">
                                          <p:val>
                                            <p:strVal val="#ppt_h"/>
                                          </p:val>
                                        </p:tav>
                                      </p:tavLst>
                                    </p:anim>
                                    <p:anim calcmode="lin" valueType="num">
                                      <p:cBhvr>
                                        <p:cTn id="65" dur="500" fill="hold"/>
                                        <p:tgtEl>
                                          <p:spTgt spid="134206"/>
                                        </p:tgtEl>
                                        <p:attrNameLst>
                                          <p:attrName>ppt_x</p:attrName>
                                        </p:attrNameLst>
                                      </p:cBhvr>
                                      <p:tavLst>
                                        <p:tav tm="0">
                                          <p:val>
                                            <p:fltVal val="0.5"/>
                                          </p:val>
                                        </p:tav>
                                        <p:tav tm="100000">
                                          <p:val>
                                            <p:strVal val="#ppt_x"/>
                                          </p:val>
                                        </p:tav>
                                      </p:tavLst>
                                    </p:anim>
                                    <p:anim calcmode="lin" valueType="num">
                                      <p:cBhvr>
                                        <p:cTn id="66" dur="500" fill="hold"/>
                                        <p:tgtEl>
                                          <p:spTgt spid="134206"/>
                                        </p:tgtEl>
                                        <p:attrNameLst>
                                          <p:attrName>ppt_y</p:attrName>
                                        </p:attrNameLst>
                                      </p:cBhvr>
                                      <p:tavLst>
                                        <p:tav tm="0">
                                          <p:val>
                                            <p:fltVal val="0.5"/>
                                          </p:val>
                                        </p:tav>
                                        <p:tav tm="100000">
                                          <p:val>
                                            <p:strVal val="#ppt_y"/>
                                          </p:val>
                                        </p:tav>
                                      </p:tavLst>
                                    </p:anim>
                                  </p:childTnLst>
                                </p:cTn>
                              </p:par>
                            </p:childTnLst>
                          </p:cTn>
                        </p:par>
                        <p:par>
                          <p:cTn id="67" fill="hold" nodeType="afterGroup">
                            <p:stCondLst>
                              <p:cond delay="500"/>
                            </p:stCondLst>
                            <p:childTnLst>
                              <p:par>
                                <p:cTn id="68" presetID="22" presetClass="entr" presetSubtype="2" fill="hold" grpId="0" nodeType="afterEffect">
                                  <p:stCondLst>
                                    <p:cond delay="0"/>
                                  </p:stCondLst>
                                  <p:childTnLst>
                                    <p:set>
                                      <p:cBhvr>
                                        <p:cTn id="69" dur="1" fill="hold">
                                          <p:stCondLst>
                                            <p:cond delay="0"/>
                                          </p:stCondLst>
                                        </p:cTn>
                                        <p:tgtEl>
                                          <p:spTgt spid="134209"/>
                                        </p:tgtEl>
                                        <p:attrNameLst>
                                          <p:attrName>style.visibility</p:attrName>
                                        </p:attrNameLst>
                                      </p:cBhvr>
                                      <p:to>
                                        <p:strVal val="visible"/>
                                      </p:to>
                                    </p:set>
                                    <p:animEffect transition="in" filter="wipe(right)">
                                      <p:cBhvr>
                                        <p:cTn id="70" dur="500"/>
                                        <p:tgtEl>
                                          <p:spTgt spid="134209"/>
                                        </p:tgtEl>
                                      </p:cBhvr>
                                    </p:animEffect>
                                  </p:childTnLst>
                                </p:cTn>
                              </p:par>
                            </p:childTnLst>
                          </p:cTn>
                        </p:par>
                        <p:par>
                          <p:cTn id="71" fill="hold" nodeType="afterGroup">
                            <p:stCondLst>
                              <p:cond delay="1000"/>
                            </p:stCondLst>
                            <p:childTnLst>
                              <p:par>
                                <p:cTn id="72" presetID="1" presetClass="entr" presetSubtype="0" fill="hold" nodeType="afterEffect">
                                  <p:stCondLst>
                                    <p:cond delay="0"/>
                                  </p:stCondLst>
                                  <p:childTnLst>
                                    <p:set>
                                      <p:cBhvr>
                                        <p:cTn id="73" dur="1" fill="hold">
                                          <p:stCondLst>
                                            <p:cond delay="499"/>
                                          </p:stCondLst>
                                        </p:cTn>
                                        <p:tgtEl>
                                          <p:spTgt spid="134207"/>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8" presetClass="entr" presetSubtype="12" fill="hold" grpId="0" nodeType="clickEffect">
                                  <p:stCondLst>
                                    <p:cond delay="0"/>
                                  </p:stCondLst>
                                  <p:childTnLst>
                                    <p:set>
                                      <p:cBhvr>
                                        <p:cTn id="77" dur="1" fill="hold">
                                          <p:stCondLst>
                                            <p:cond delay="0"/>
                                          </p:stCondLst>
                                        </p:cTn>
                                        <p:tgtEl>
                                          <p:spTgt spid="134208"/>
                                        </p:tgtEl>
                                        <p:attrNameLst>
                                          <p:attrName>style.visibility</p:attrName>
                                        </p:attrNameLst>
                                      </p:cBhvr>
                                      <p:to>
                                        <p:strVal val="visible"/>
                                      </p:to>
                                    </p:set>
                                    <p:animEffect transition="in" filter="strips(downLeft)">
                                      <p:cBhvr>
                                        <p:cTn id="78" dur="500"/>
                                        <p:tgtEl>
                                          <p:spTgt spid="134208"/>
                                        </p:tgtEl>
                                      </p:cBhvr>
                                    </p:animEffect>
                                  </p:childTnLst>
                                </p:cTn>
                              </p:par>
                            </p:childTnLst>
                          </p:cTn>
                        </p:par>
                        <p:par>
                          <p:cTn id="79" fill="hold" nodeType="afterGroup">
                            <p:stCondLst>
                              <p:cond delay="500"/>
                            </p:stCondLst>
                            <p:childTnLst>
                              <p:par>
                                <p:cTn id="80" presetID="1" presetClass="entr" presetSubtype="0" fill="hold" nodeType="afterEffect">
                                  <p:stCondLst>
                                    <p:cond delay="0"/>
                                  </p:stCondLst>
                                  <p:childTnLst>
                                    <p:set>
                                      <p:cBhvr>
                                        <p:cTn id="81" dur="1" fill="hold">
                                          <p:stCondLst>
                                            <p:cond delay="499"/>
                                          </p:stCondLst>
                                        </p:cTn>
                                        <p:tgtEl>
                                          <p:spTgt spid="134210"/>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134152"/>
                                        </p:tgtEl>
                                        <p:attrNameLst>
                                          <p:attrName>style.visibility</p:attrName>
                                        </p:attrNameLst>
                                      </p:cBhvr>
                                      <p:to>
                                        <p:strVal val="visible"/>
                                      </p:to>
                                    </p:set>
                                    <p:animEffect transition="in" filter="wipe(left)">
                                      <p:cBhvr>
                                        <p:cTn id="86" dur="500"/>
                                        <p:tgtEl>
                                          <p:spTgt spid="134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autoUpdateAnimBg="0"/>
      <p:bldP spid="134148" grpId="0" autoUpdateAnimBg="0"/>
      <p:bldP spid="134149" grpId="0" autoUpdateAnimBg="0"/>
      <p:bldP spid="134198" grpId="0" animBg="1"/>
      <p:bldP spid="134199" grpId="0" animBg="1"/>
      <p:bldP spid="134206" grpId="0" animBg="1"/>
      <p:bldP spid="134208" grpId="0" animBg="1"/>
      <p:bldP spid="13420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bject 2"/>
          <p:cNvGraphicFramePr>
            <a:graphicFrameLocks/>
          </p:cNvGraphicFramePr>
          <p:nvPr/>
        </p:nvGraphicFramePr>
        <p:xfrm>
          <a:off x="1370013" y="1104900"/>
          <a:ext cx="2324100" cy="914400"/>
        </p:xfrm>
        <a:graphic>
          <a:graphicData uri="http://schemas.openxmlformats.org/presentationml/2006/ole">
            <mc:AlternateContent xmlns:mc="http://schemas.openxmlformats.org/markup-compatibility/2006">
              <mc:Choice xmlns:v="urn:schemas-microsoft-com:vml" Requires="v">
                <p:oleObj spid="_x0000_s38996" name="Equation" r:id="rId3" imgW="2219454" imgH="809531" progId="Equation.3">
                  <p:embed/>
                </p:oleObj>
              </mc:Choice>
              <mc:Fallback>
                <p:oleObj name="Equation" r:id="rId3" imgW="2219454" imgH="809531"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0013" y="1104900"/>
                        <a:ext cx="2324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15" name="Object 3"/>
          <p:cNvGraphicFramePr>
            <a:graphicFrameLocks/>
          </p:cNvGraphicFramePr>
          <p:nvPr/>
        </p:nvGraphicFramePr>
        <p:xfrm>
          <a:off x="1331913" y="1912938"/>
          <a:ext cx="1497012" cy="914400"/>
        </p:xfrm>
        <a:graphic>
          <a:graphicData uri="http://schemas.openxmlformats.org/presentationml/2006/ole">
            <mc:AlternateContent xmlns:mc="http://schemas.openxmlformats.org/markup-compatibility/2006">
              <mc:Choice xmlns:v="urn:schemas-microsoft-com:vml" Requires="v">
                <p:oleObj spid="_x0000_s38997" name="Equation" r:id="rId5" imgW="1390735" imgH="809531" progId="Equation.3">
                  <p:embed/>
                </p:oleObj>
              </mc:Choice>
              <mc:Fallback>
                <p:oleObj name="Equation" r:id="rId5" imgW="1390735" imgH="809531" progId="Equation.3">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1912938"/>
                        <a:ext cx="14970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6" name="Text Box 4"/>
          <p:cNvSpPr txBox="1">
            <a:spLocks noChangeArrowheads="1"/>
          </p:cNvSpPr>
          <p:nvPr/>
        </p:nvSpPr>
        <p:spPr bwMode="auto">
          <a:xfrm>
            <a:off x="1220788" y="3119438"/>
            <a:ext cx="26670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chemeClr val="bg1"/>
                </a:solidFill>
                <a:latin typeface="Times New Roman" pitchFamily="18" charset="0"/>
              </a:rPr>
              <a:t>电场分布曲线</a:t>
            </a:r>
          </a:p>
        </p:txBody>
      </p:sp>
      <p:sp>
        <p:nvSpPr>
          <p:cNvPr id="38917" name="AutoShape 5"/>
          <p:cNvSpPr>
            <a:spLocks noChangeArrowheads="1"/>
          </p:cNvSpPr>
          <p:nvPr/>
        </p:nvSpPr>
        <p:spPr bwMode="auto">
          <a:xfrm>
            <a:off x="1274763" y="4818063"/>
            <a:ext cx="838200" cy="304800"/>
          </a:xfrm>
          <a:prstGeom prst="rightArrow">
            <a:avLst>
              <a:gd name="adj1" fmla="val 50000"/>
              <a:gd name="adj2" fmla="val 68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8918" name="Group 12"/>
          <p:cNvGrpSpPr>
            <a:grpSpLocks/>
          </p:cNvGrpSpPr>
          <p:nvPr/>
        </p:nvGrpSpPr>
        <p:grpSpPr bwMode="auto">
          <a:xfrm>
            <a:off x="2808288" y="3865563"/>
            <a:ext cx="3614737" cy="2667000"/>
            <a:chOff x="3061" y="207"/>
            <a:chExt cx="2477" cy="1680"/>
          </a:xfrm>
        </p:grpSpPr>
        <p:sp>
          <p:nvSpPr>
            <p:cNvPr id="38921" name="Line 13"/>
            <p:cNvSpPr>
              <a:spLocks noChangeShapeType="1"/>
            </p:cNvSpPr>
            <p:nvPr/>
          </p:nvSpPr>
          <p:spPr bwMode="auto">
            <a:xfrm>
              <a:off x="3397" y="1684"/>
              <a:ext cx="1872"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2" name="Line 14"/>
            <p:cNvSpPr>
              <a:spLocks noChangeShapeType="1"/>
            </p:cNvSpPr>
            <p:nvPr/>
          </p:nvSpPr>
          <p:spPr bwMode="auto">
            <a:xfrm flipV="1">
              <a:off x="3397" y="303"/>
              <a:ext cx="0" cy="139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3" name="Rectangle 15"/>
            <p:cNvSpPr>
              <a:spLocks noChangeArrowheads="1"/>
            </p:cNvSpPr>
            <p:nvPr/>
          </p:nvSpPr>
          <p:spPr bwMode="auto">
            <a:xfrm>
              <a:off x="3061" y="207"/>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solidFill>
                    <a:srgbClr val="FFFF66"/>
                  </a:solidFill>
                  <a:latin typeface="Times New Roman" pitchFamily="18" charset="0"/>
                </a:rPr>
                <a:t>E</a:t>
              </a:r>
            </a:p>
          </p:txBody>
        </p:sp>
        <p:sp>
          <p:nvSpPr>
            <p:cNvPr id="38924" name="Rectangle 16"/>
            <p:cNvSpPr>
              <a:spLocks noChangeArrowheads="1"/>
            </p:cNvSpPr>
            <p:nvPr/>
          </p:nvSpPr>
          <p:spPr bwMode="auto">
            <a:xfrm>
              <a:off x="3061" y="1599"/>
              <a:ext cx="27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rgbClr val="FFFF66"/>
                  </a:solidFill>
                  <a:latin typeface="Times New Roman" pitchFamily="18" charset="0"/>
                </a:rPr>
                <a:t>O</a:t>
              </a:r>
            </a:p>
          </p:txBody>
        </p:sp>
        <p:sp>
          <p:nvSpPr>
            <p:cNvPr id="38925" name="Rectangle 17"/>
            <p:cNvSpPr>
              <a:spLocks noChangeArrowheads="1"/>
            </p:cNvSpPr>
            <p:nvPr/>
          </p:nvSpPr>
          <p:spPr bwMode="auto">
            <a:xfrm>
              <a:off x="5317" y="1503"/>
              <a:ext cx="2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solidFill>
                    <a:srgbClr val="FFFF66"/>
                  </a:solidFill>
                  <a:latin typeface="Times New Roman" pitchFamily="18" charset="0"/>
                </a:rPr>
                <a:t>r</a:t>
              </a:r>
            </a:p>
          </p:txBody>
        </p:sp>
      </p:grpSp>
      <p:sp>
        <p:nvSpPr>
          <p:cNvPr id="38919" name="Freeform 18"/>
          <p:cNvSpPr>
            <a:spLocks/>
          </p:cNvSpPr>
          <p:nvPr/>
        </p:nvSpPr>
        <p:spPr bwMode="auto">
          <a:xfrm>
            <a:off x="3622675" y="4375150"/>
            <a:ext cx="1706563" cy="1600200"/>
          </a:xfrm>
          <a:custGeom>
            <a:avLst/>
            <a:gdLst>
              <a:gd name="T0" fmla="*/ 0 w 1248"/>
              <a:gd name="T1" fmla="*/ 0 h 1008"/>
              <a:gd name="T2" fmla="*/ 2147483647 w 1248"/>
              <a:gd name="T3" fmla="*/ 2147483647 h 1008"/>
              <a:gd name="T4" fmla="*/ 2147483647 w 1248"/>
              <a:gd name="T5" fmla="*/ 2147483647 h 1008"/>
              <a:gd name="T6" fmla="*/ 0 60000 65536"/>
              <a:gd name="T7" fmla="*/ 0 60000 65536"/>
              <a:gd name="T8" fmla="*/ 0 60000 65536"/>
            </a:gdLst>
            <a:ahLst/>
            <a:cxnLst>
              <a:cxn ang="T6">
                <a:pos x="T0" y="T1"/>
              </a:cxn>
              <a:cxn ang="T7">
                <a:pos x="T2" y="T3"/>
              </a:cxn>
              <a:cxn ang="T8">
                <a:pos x="T4" y="T5"/>
              </a:cxn>
            </a:cxnLst>
            <a:rect l="0" t="0" r="r" b="b"/>
            <a:pathLst>
              <a:path w="1248" h="1008">
                <a:moveTo>
                  <a:pt x="0" y="0"/>
                </a:moveTo>
                <a:cubicBezTo>
                  <a:pt x="40" y="276"/>
                  <a:pt x="80" y="552"/>
                  <a:pt x="288" y="720"/>
                </a:cubicBezTo>
                <a:cubicBezTo>
                  <a:pt x="496" y="888"/>
                  <a:pt x="872" y="948"/>
                  <a:pt x="1248" y="1008"/>
                </a:cubicBezTo>
              </a:path>
            </a:pathLst>
          </a:custGeom>
          <a:noFill/>
          <a:ln w="38100"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0" name="Text Box 12"/>
          <p:cNvSpPr txBox="1">
            <a:spLocks noChangeArrowheads="1"/>
          </p:cNvSpPr>
          <p:nvPr/>
        </p:nvSpPr>
        <p:spPr bwMode="auto">
          <a:xfrm>
            <a:off x="360363" y="260350"/>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根据高斯定理得</a:t>
            </a:r>
            <a:r>
              <a:rPr kumimoji="1" lang="zh-CN" altLang="en-US" sz="2400" b="1">
                <a:solidFill>
                  <a:srgbClr val="FFFF66"/>
                </a:solidFill>
                <a:latin typeface="宋体" pitchFamily="2" charset="-122"/>
              </a:rPr>
              <a:t> </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ChangeArrowheads="1"/>
          </p:cNvSpPr>
          <p:nvPr/>
        </p:nvSpPr>
        <p:spPr bwMode="auto">
          <a:xfrm>
            <a:off x="815975" y="517525"/>
            <a:ext cx="8869363"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defTabSz="762000" eaLnBrk="0" hangingPunct="0">
              <a:spcBef>
                <a:spcPct val="50000"/>
              </a:spcBef>
            </a:pPr>
            <a:r>
              <a:rPr kumimoji="1" lang="zh-CN" altLang="en-US" sz="2400" b="1">
                <a:solidFill>
                  <a:schemeClr val="bg1"/>
                </a:solidFill>
                <a:latin typeface="宋体" pitchFamily="2" charset="-122"/>
              </a:rPr>
              <a:t>均匀带电球面，总电量为</a:t>
            </a:r>
            <a:r>
              <a:rPr kumimoji="1" lang="en-US" altLang="zh-CN" sz="2400" b="1" i="1">
                <a:solidFill>
                  <a:srgbClr val="66FFFF"/>
                </a:solidFill>
                <a:latin typeface="Times New Roman" pitchFamily="18" charset="0"/>
              </a:rPr>
              <a:t>Q</a:t>
            </a:r>
            <a:r>
              <a:rPr kumimoji="1" lang="zh-CN" altLang="en-US" sz="2400" b="1" i="1">
                <a:solidFill>
                  <a:schemeClr val="bg1"/>
                </a:solidFill>
                <a:latin typeface="宋体" pitchFamily="2" charset="-122"/>
              </a:rPr>
              <a:t>，</a:t>
            </a:r>
            <a:r>
              <a:rPr kumimoji="1" lang="zh-CN" altLang="en-US" sz="2400" b="1">
                <a:solidFill>
                  <a:schemeClr val="bg1"/>
                </a:solidFill>
                <a:latin typeface="宋体" pitchFamily="2" charset="-122"/>
              </a:rPr>
              <a:t>半径为</a:t>
            </a:r>
            <a:r>
              <a:rPr kumimoji="1" lang="en-US" altLang="zh-CN" sz="2400" b="1" i="1">
                <a:solidFill>
                  <a:srgbClr val="66FFFF"/>
                </a:solidFill>
                <a:latin typeface="Times New Roman" pitchFamily="18" charset="0"/>
              </a:rPr>
              <a:t>R</a:t>
            </a:r>
            <a:endParaRPr lang="zh-CN" altLang="zh-CN" sz="2400" b="1">
              <a:solidFill>
                <a:srgbClr val="FFC000"/>
              </a:solidFill>
            </a:endParaRPr>
          </a:p>
          <a:p>
            <a:pPr defTabSz="762000" eaLnBrk="0" hangingPunct="0">
              <a:spcBef>
                <a:spcPct val="50000"/>
              </a:spcBef>
            </a:pPr>
            <a:endParaRPr kumimoji="1" lang="en-US" altLang="zh-CN" sz="2400" b="1">
              <a:solidFill>
                <a:srgbClr val="66FFFF"/>
              </a:solidFill>
              <a:latin typeface="Times New Roman" pitchFamily="18" charset="0"/>
            </a:endParaRPr>
          </a:p>
        </p:txBody>
      </p:sp>
      <p:sp>
        <p:nvSpPr>
          <p:cNvPr id="129027" name="Text Box 3"/>
          <p:cNvSpPr txBox="1">
            <a:spLocks noChangeArrowheads="1"/>
          </p:cNvSpPr>
          <p:nvPr/>
        </p:nvSpPr>
        <p:spPr bwMode="auto">
          <a:xfrm>
            <a:off x="798513" y="976313"/>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a:spcBef>
                <a:spcPct val="50000"/>
              </a:spcBef>
            </a:pPr>
            <a:r>
              <a:rPr kumimoji="1" lang="zh-CN" altLang="en-US" sz="2400" b="1">
                <a:solidFill>
                  <a:schemeClr val="bg1"/>
                </a:solidFill>
                <a:latin typeface="Times New Roman" pitchFamily="18" charset="0"/>
              </a:rPr>
              <a:t>电场强度分布</a:t>
            </a:r>
          </a:p>
        </p:txBody>
      </p:sp>
      <p:sp>
        <p:nvSpPr>
          <p:cNvPr id="129028" name="Oval 4"/>
          <p:cNvSpPr>
            <a:spLocks noChangeArrowheads="1"/>
          </p:cNvSpPr>
          <p:nvPr/>
        </p:nvSpPr>
        <p:spPr bwMode="auto">
          <a:xfrm>
            <a:off x="6807200" y="1781175"/>
            <a:ext cx="1079500" cy="1079500"/>
          </a:xfrm>
          <a:prstGeom prst="ellipse">
            <a:avLst/>
          </a:prstGeom>
          <a:gradFill rotWithShape="0">
            <a:gsLst>
              <a:gs pos="0">
                <a:srgbClr val="FFCC66"/>
              </a:gs>
              <a:gs pos="100000">
                <a:srgbClr val="765E2F"/>
              </a:gs>
            </a:gsLst>
            <a:path path="shape">
              <a:fillToRect l="50000" t="50000" r="50000" b="50000"/>
            </a:path>
          </a:gradFill>
          <a:ln>
            <a:noFill/>
          </a:ln>
          <a:effectLst/>
          <a:extLst>
            <a:ext uri="{91240B29-F687-4F45-9708-019B960494DF}">
              <a14:hiddenLine xmlns:a14="http://schemas.microsoft.com/office/drawing/2010/main" w="762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29" name="Text Box 5"/>
          <p:cNvSpPr txBox="1">
            <a:spLocks noChangeArrowheads="1"/>
          </p:cNvSpPr>
          <p:nvPr/>
        </p:nvSpPr>
        <p:spPr bwMode="auto">
          <a:xfrm>
            <a:off x="6824663" y="2716213"/>
            <a:ext cx="441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66FFFF"/>
                </a:solidFill>
                <a:latin typeface="Times New Roman" pitchFamily="18" charset="0"/>
              </a:rPr>
              <a:t>Q</a:t>
            </a:r>
          </a:p>
        </p:txBody>
      </p:sp>
      <p:sp>
        <p:nvSpPr>
          <p:cNvPr id="129030" name="Line 6"/>
          <p:cNvSpPr>
            <a:spLocks noChangeShapeType="1"/>
          </p:cNvSpPr>
          <p:nvPr/>
        </p:nvSpPr>
        <p:spPr bwMode="auto">
          <a:xfrm flipV="1">
            <a:off x="7335838" y="1838325"/>
            <a:ext cx="228600" cy="45720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31" name="Text Box 7"/>
          <p:cNvSpPr txBox="1">
            <a:spLocks noChangeArrowheads="1"/>
          </p:cNvSpPr>
          <p:nvPr/>
        </p:nvSpPr>
        <p:spPr bwMode="auto">
          <a:xfrm>
            <a:off x="6945313" y="1820863"/>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00FF00"/>
                </a:solidFill>
                <a:latin typeface="Times New Roman" pitchFamily="18" charset="0"/>
              </a:rPr>
              <a:t>R</a:t>
            </a:r>
          </a:p>
        </p:txBody>
      </p:sp>
      <p:sp>
        <p:nvSpPr>
          <p:cNvPr id="129032" name="Text Box 8"/>
          <p:cNvSpPr txBox="1">
            <a:spLocks noChangeArrowheads="1"/>
          </p:cNvSpPr>
          <p:nvPr/>
        </p:nvSpPr>
        <p:spPr bwMode="auto">
          <a:xfrm>
            <a:off x="306388" y="149542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29033" name="Text Box 9"/>
          <p:cNvSpPr txBox="1">
            <a:spLocks noChangeArrowheads="1"/>
          </p:cNvSpPr>
          <p:nvPr/>
        </p:nvSpPr>
        <p:spPr bwMode="auto">
          <a:xfrm>
            <a:off x="815975" y="2003425"/>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取过场点 </a:t>
            </a:r>
            <a:r>
              <a:rPr kumimoji="1" lang="en-US" altLang="zh-CN" sz="2400" b="1" i="1">
                <a:solidFill>
                  <a:srgbClr val="66FFFF"/>
                </a:solidFill>
                <a:latin typeface="宋体" pitchFamily="2" charset="-122"/>
              </a:rPr>
              <a:t>P </a:t>
            </a:r>
            <a:r>
              <a:rPr kumimoji="1" lang="zh-CN" altLang="en-US" sz="2400" b="1">
                <a:solidFill>
                  <a:schemeClr val="bg1"/>
                </a:solidFill>
                <a:latin typeface="宋体" pitchFamily="2" charset="-122"/>
              </a:rPr>
              <a:t>的同心球面为高斯面</a:t>
            </a:r>
          </a:p>
        </p:txBody>
      </p:sp>
      <p:grpSp>
        <p:nvGrpSpPr>
          <p:cNvPr id="129034" name="Group 10"/>
          <p:cNvGrpSpPr>
            <a:grpSpLocks/>
          </p:cNvGrpSpPr>
          <p:nvPr/>
        </p:nvGrpSpPr>
        <p:grpSpPr bwMode="auto">
          <a:xfrm>
            <a:off x="7656513" y="976313"/>
            <a:ext cx="401637" cy="771525"/>
            <a:chOff x="5126" y="186"/>
            <a:chExt cx="253" cy="486"/>
          </a:xfrm>
        </p:grpSpPr>
        <p:sp>
          <p:nvSpPr>
            <p:cNvPr id="39987" name="Text Box 11"/>
            <p:cNvSpPr txBox="1">
              <a:spLocks noChangeArrowheads="1"/>
            </p:cNvSpPr>
            <p:nvPr/>
          </p:nvSpPr>
          <p:spPr bwMode="auto">
            <a:xfrm>
              <a:off x="5126" y="186"/>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66"/>
                  </a:solidFill>
                  <a:latin typeface="Times New Roman" pitchFamily="18" charset="0"/>
                </a:rPr>
                <a:t>P</a:t>
              </a:r>
            </a:p>
          </p:txBody>
        </p:sp>
        <p:sp>
          <p:nvSpPr>
            <p:cNvPr id="39988" name="Oval 12"/>
            <p:cNvSpPr>
              <a:spLocks noChangeArrowheads="1"/>
            </p:cNvSpPr>
            <p:nvPr/>
          </p:nvSpPr>
          <p:spPr bwMode="auto">
            <a:xfrm>
              <a:off x="5184" y="624"/>
              <a:ext cx="48" cy="48"/>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9037" name="Text Box 13"/>
          <p:cNvSpPr txBox="1">
            <a:spLocks noChangeArrowheads="1"/>
          </p:cNvSpPr>
          <p:nvPr/>
        </p:nvSpPr>
        <p:spPr bwMode="auto">
          <a:xfrm>
            <a:off x="815975" y="1501775"/>
            <a:ext cx="3598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宋体" pitchFamily="2" charset="-122"/>
              </a:rPr>
              <a:t>对球面外一点</a:t>
            </a:r>
            <a:r>
              <a:rPr kumimoji="1" lang="en-US" altLang="zh-CN" sz="2400" b="1" i="1">
                <a:solidFill>
                  <a:srgbClr val="66FFFF"/>
                </a:solidFill>
                <a:latin typeface="Times New Roman" pitchFamily="18" charset="0"/>
              </a:rPr>
              <a:t>P </a:t>
            </a:r>
            <a:r>
              <a:rPr kumimoji="1" lang="en-US" altLang="zh-CN" sz="2400" b="1">
                <a:solidFill>
                  <a:srgbClr val="66FFFF"/>
                </a:solidFill>
                <a:latin typeface="宋体" pitchFamily="2" charset="-122"/>
              </a:rPr>
              <a:t>:</a:t>
            </a:r>
          </a:p>
        </p:txBody>
      </p:sp>
      <p:sp>
        <p:nvSpPr>
          <p:cNvPr id="129038" name="Line 14"/>
          <p:cNvSpPr>
            <a:spLocks noChangeShapeType="1"/>
          </p:cNvSpPr>
          <p:nvPr/>
        </p:nvSpPr>
        <p:spPr bwMode="auto">
          <a:xfrm flipV="1">
            <a:off x="7327900" y="1738313"/>
            <a:ext cx="481013" cy="588962"/>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39" name="Text Box 15"/>
          <p:cNvSpPr txBox="1">
            <a:spLocks noChangeArrowheads="1"/>
          </p:cNvSpPr>
          <p:nvPr/>
        </p:nvSpPr>
        <p:spPr bwMode="auto">
          <a:xfrm>
            <a:off x="7556500" y="2003425"/>
            <a:ext cx="549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3300"/>
                </a:solidFill>
                <a:latin typeface="Times New Roman" pitchFamily="18" charset="0"/>
              </a:rPr>
              <a:t>r</a:t>
            </a:r>
          </a:p>
        </p:txBody>
      </p:sp>
      <p:graphicFrame>
        <p:nvGraphicFramePr>
          <p:cNvPr id="129040" name="Object 16"/>
          <p:cNvGraphicFramePr>
            <a:graphicFrameLocks/>
          </p:cNvGraphicFramePr>
          <p:nvPr/>
        </p:nvGraphicFramePr>
        <p:xfrm>
          <a:off x="908050" y="2701925"/>
          <a:ext cx="1054100" cy="812800"/>
        </p:xfrm>
        <a:graphic>
          <a:graphicData uri="http://schemas.openxmlformats.org/presentationml/2006/ole">
            <mc:AlternateContent xmlns:mc="http://schemas.openxmlformats.org/markup-compatibility/2006">
              <mc:Choice xmlns:v="urn:schemas-microsoft-com:vml" Requires="v">
                <p:oleObj spid="_x0000_s40339" name="Equation" r:id="rId4" imgW="952621" imgH="704797" progId="Equation.3">
                  <p:embed/>
                </p:oleObj>
              </mc:Choice>
              <mc:Fallback>
                <p:oleObj name="Equation" r:id="rId4" imgW="952621" imgH="704797" progId="Equation.3">
                  <p:embed/>
                  <p:pic>
                    <p:nvPicPr>
                      <p:cNvPr id="0" name="Object 1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050" y="2701925"/>
                        <a:ext cx="10541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41" name="Object 17"/>
          <p:cNvGraphicFramePr>
            <a:graphicFrameLocks/>
          </p:cNvGraphicFramePr>
          <p:nvPr/>
        </p:nvGraphicFramePr>
        <p:xfrm>
          <a:off x="2093913" y="2708275"/>
          <a:ext cx="1130300" cy="812800"/>
        </p:xfrm>
        <a:graphic>
          <a:graphicData uri="http://schemas.openxmlformats.org/presentationml/2006/ole">
            <mc:AlternateContent xmlns:mc="http://schemas.openxmlformats.org/markup-compatibility/2006">
              <mc:Choice xmlns:v="urn:schemas-microsoft-com:vml" Requires="v">
                <p:oleObj spid="_x0000_s40340" name="Equation" r:id="rId6" imgW="1028745" imgH="704797" progId="Equation.3">
                  <p:embed/>
                </p:oleObj>
              </mc:Choice>
              <mc:Fallback>
                <p:oleObj name="Equation" r:id="rId6" imgW="1028745" imgH="704797" progId="Equation.3">
                  <p:embed/>
                  <p:pic>
                    <p:nvPicPr>
                      <p:cNvPr id="0" name="Object 1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3913" y="2708275"/>
                        <a:ext cx="11303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42" name="Object 18"/>
          <p:cNvGraphicFramePr>
            <a:graphicFrameLocks/>
          </p:cNvGraphicFramePr>
          <p:nvPr/>
        </p:nvGraphicFramePr>
        <p:xfrm>
          <a:off x="3313113" y="2701925"/>
          <a:ext cx="1155700" cy="812800"/>
        </p:xfrm>
        <a:graphic>
          <a:graphicData uri="http://schemas.openxmlformats.org/presentationml/2006/ole">
            <mc:AlternateContent xmlns:mc="http://schemas.openxmlformats.org/markup-compatibility/2006">
              <mc:Choice xmlns:v="urn:schemas-microsoft-com:vml" Requires="v">
                <p:oleObj spid="_x0000_s40341" name="Equation" r:id="rId8" imgW="1047641" imgH="704797" progId="Equation.3">
                  <p:embed/>
                </p:oleObj>
              </mc:Choice>
              <mc:Fallback>
                <p:oleObj name="Equation" r:id="rId8" imgW="1047641" imgH="704797" progId="Equation.3">
                  <p:embed/>
                  <p:pic>
                    <p:nvPicPr>
                      <p:cNvPr id="0" name="Object 1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3113" y="2701925"/>
                        <a:ext cx="11557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43" name="Object 19"/>
          <p:cNvGraphicFramePr>
            <a:graphicFrameLocks/>
          </p:cNvGraphicFramePr>
          <p:nvPr/>
        </p:nvGraphicFramePr>
        <p:xfrm>
          <a:off x="4532313" y="2735263"/>
          <a:ext cx="1220787" cy="471487"/>
        </p:xfrm>
        <a:graphic>
          <a:graphicData uri="http://schemas.openxmlformats.org/presentationml/2006/ole">
            <mc:AlternateContent xmlns:mc="http://schemas.openxmlformats.org/markup-compatibility/2006">
              <mc:Choice xmlns:v="urn:schemas-microsoft-com:vml" Requires="v">
                <p:oleObj spid="_x0000_s40342" name="Equation" r:id="rId10" imgW="1114316" imgH="361981" progId="Equation.3">
                  <p:embed/>
                </p:oleObj>
              </mc:Choice>
              <mc:Fallback>
                <p:oleObj name="Equation" r:id="rId10" imgW="1114316" imgH="361981" progId="Equation.3">
                  <p:embed/>
                  <p:pic>
                    <p:nvPicPr>
                      <p:cNvPr id="0" name="Object 1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2313" y="2735263"/>
                        <a:ext cx="1220787"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9044" name="Rectangle 20"/>
          <p:cNvSpPr>
            <a:spLocks noChangeArrowheads="1"/>
          </p:cNvSpPr>
          <p:nvPr/>
        </p:nvSpPr>
        <p:spPr bwMode="auto">
          <a:xfrm>
            <a:off x="815975" y="362585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pitchFamily="2" charset="-122"/>
                <a:sym typeface="Monotype Sorts" pitchFamily="2" charset="2"/>
              </a:rPr>
              <a:t>根据高斯定理</a:t>
            </a:r>
          </a:p>
        </p:txBody>
      </p:sp>
      <p:graphicFrame>
        <p:nvGraphicFramePr>
          <p:cNvPr id="129045" name="Object 21"/>
          <p:cNvGraphicFramePr>
            <a:graphicFrameLocks/>
          </p:cNvGraphicFramePr>
          <p:nvPr/>
        </p:nvGraphicFramePr>
        <p:xfrm>
          <a:off x="892175" y="4252913"/>
          <a:ext cx="1892300" cy="1206500"/>
        </p:xfrm>
        <a:graphic>
          <a:graphicData uri="http://schemas.openxmlformats.org/presentationml/2006/ole">
            <mc:AlternateContent xmlns:mc="http://schemas.openxmlformats.org/markup-compatibility/2006">
              <mc:Choice xmlns:v="urn:schemas-microsoft-com:vml" Requires="v">
                <p:oleObj spid="_x0000_s40343" name="Equation" r:id="rId12" imgW="1790788" imgH="1104838" progId="Equation.3">
                  <p:embed/>
                </p:oleObj>
              </mc:Choice>
              <mc:Fallback>
                <p:oleObj name="Equation" r:id="rId12" imgW="1790788" imgH="1104838" progId="Equation.3">
                  <p:embed/>
                  <p:pic>
                    <p:nvPicPr>
                      <p:cNvPr id="0" name="Object 2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2175" y="4252913"/>
                        <a:ext cx="18923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46" name="AutoShape 22"/>
          <p:cNvSpPr>
            <a:spLocks noChangeArrowheads="1"/>
          </p:cNvSpPr>
          <p:nvPr/>
        </p:nvSpPr>
        <p:spPr bwMode="auto">
          <a:xfrm>
            <a:off x="3694113" y="4810125"/>
            <a:ext cx="914400" cy="304800"/>
          </a:xfrm>
          <a:prstGeom prst="rightArrow">
            <a:avLst>
              <a:gd name="adj1" fmla="val 50000"/>
              <a:gd name="adj2" fmla="val 75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9047" name="Object 23"/>
          <p:cNvGraphicFramePr>
            <a:graphicFrameLocks/>
          </p:cNvGraphicFramePr>
          <p:nvPr/>
        </p:nvGraphicFramePr>
        <p:xfrm>
          <a:off x="5070475" y="4276725"/>
          <a:ext cx="1627188" cy="1204913"/>
        </p:xfrm>
        <a:graphic>
          <a:graphicData uri="http://schemas.openxmlformats.org/presentationml/2006/ole">
            <mc:AlternateContent xmlns:mc="http://schemas.openxmlformats.org/markup-compatibility/2006">
              <mc:Choice xmlns:v="urn:schemas-microsoft-com:vml" Requires="v">
                <p:oleObj spid="_x0000_s40344" name="Equation" r:id="rId14" imgW="1524086" imgH="1104838" progId="Equation.3">
                  <p:embed/>
                </p:oleObj>
              </mc:Choice>
              <mc:Fallback>
                <p:oleObj name="Equation" r:id="rId14" imgW="1524086" imgH="1104838" progId="Equation.3">
                  <p:embed/>
                  <p:pic>
                    <p:nvPicPr>
                      <p:cNvPr id="0" name="Object 23"/>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70475" y="4276725"/>
                        <a:ext cx="1627188" cy="120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48" name="Object 24"/>
          <p:cNvGraphicFramePr>
            <a:graphicFrameLocks/>
          </p:cNvGraphicFramePr>
          <p:nvPr/>
        </p:nvGraphicFramePr>
        <p:xfrm>
          <a:off x="947738" y="5800725"/>
          <a:ext cx="2425700" cy="723900"/>
        </p:xfrm>
        <a:graphic>
          <a:graphicData uri="http://schemas.openxmlformats.org/presentationml/2006/ole">
            <mc:AlternateContent xmlns:mc="http://schemas.openxmlformats.org/markup-compatibility/2006">
              <mc:Choice xmlns:v="urn:schemas-microsoft-com:vml" Requires="v">
                <p:oleObj spid="_x0000_s40345" name="Equation" r:id="rId16" imgW="2324191" imgH="619228" progId="Equation.3">
                  <p:embed/>
                </p:oleObj>
              </mc:Choice>
              <mc:Fallback>
                <p:oleObj name="Equation" r:id="rId16" imgW="2324191" imgH="619228" progId="Equation.3">
                  <p:embed/>
                  <p:pic>
                    <p:nvPicPr>
                      <p:cNvPr id="0" name="Object 24"/>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47738" y="5800725"/>
                        <a:ext cx="24257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49" name="AutoShape 25"/>
          <p:cNvSpPr>
            <a:spLocks noChangeArrowheads="1"/>
          </p:cNvSpPr>
          <p:nvPr/>
        </p:nvSpPr>
        <p:spPr bwMode="auto">
          <a:xfrm>
            <a:off x="3794125" y="5911850"/>
            <a:ext cx="838200" cy="304800"/>
          </a:xfrm>
          <a:prstGeom prst="rightArrow">
            <a:avLst>
              <a:gd name="adj1" fmla="val 50000"/>
              <a:gd name="adj2" fmla="val 68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9050" name="Object 26"/>
          <p:cNvGraphicFramePr>
            <a:graphicFrameLocks/>
          </p:cNvGraphicFramePr>
          <p:nvPr/>
        </p:nvGraphicFramePr>
        <p:xfrm>
          <a:off x="4703763" y="5683250"/>
          <a:ext cx="1979612" cy="914400"/>
        </p:xfrm>
        <a:graphic>
          <a:graphicData uri="http://schemas.openxmlformats.org/presentationml/2006/ole">
            <mc:AlternateContent xmlns:mc="http://schemas.openxmlformats.org/markup-compatibility/2006">
              <mc:Choice xmlns:v="urn:schemas-microsoft-com:vml" Requires="v">
                <p:oleObj spid="_x0000_s40346" name="Equation" r:id="rId18" imgW="1876359" imgH="809531" progId="Equation.3">
                  <p:embed/>
                </p:oleObj>
              </mc:Choice>
              <mc:Fallback>
                <p:oleObj name="Equation" r:id="rId18" imgW="1876359" imgH="809531" progId="Equation.3">
                  <p:embed/>
                  <p:pic>
                    <p:nvPicPr>
                      <p:cNvPr id="0" name="Object 26"/>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03763" y="5683250"/>
                        <a:ext cx="1979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9051" name="Group 27"/>
          <p:cNvGrpSpPr>
            <a:grpSpLocks/>
          </p:cNvGrpSpPr>
          <p:nvPr/>
        </p:nvGrpSpPr>
        <p:grpSpPr bwMode="auto">
          <a:xfrm>
            <a:off x="6665913" y="1525588"/>
            <a:ext cx="1412875" cy="1571625"/>
            <a:chOff x="4272" y="354"/>
            <a:chExt cx="890" cy="990"/>
          </a:xfrm>
        </p:grpSpPr>
        <p:sp>
          <p:nvSpPr>
            <p:cNvPr id="39981" name="Text Box 28"/>
            <p:cNvSpPr txBox="1">
              <a:spLocks noChangeArrowheads="1"/>
            </p:cNvSpPr>
            <p:nvPr/>
          </p:nvSpPr>
          <p:spPr bwMode="auto">
            <a:xfrm>
              <a:off x="4586" y="354"/>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sp>
          <p:nvSpPr>
            <p:cNvPr id="39982" name="Text Box 29"/>
            <p:cNvSpPr txBox="1">
              <a:spLocks noChangeArrowheads="1"/>
            </p:cNvSpPr>
            <p:nvPr/>
          </p:nvSpPr>
          <p:spPr bwMode="auto">
            <a:xfrm>
              <a:off x="4272" y="57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sp>
          <p:nvSpPr>
            <p:cNvPr id="39983" name="Text Box 30"/>
            <p:cNvSpPr txBox="1">
              <a:spLocks noChangeArrowheads="1"/>
            </p:cNvSpPr>
            <p:nvPr/>
          </p:nvSpPr>
          <p:spPr bwMode="auto">
            <a:xfrm>
              <a:off x="4336" y="912"/>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sp>
          <p:nvSpPr>
            <p:cNvPr id="39984" name="Text Box 31"/>
            <p:cNvSpPr txBox="1">
              <a:spLocks noChangeArrowheads="1"/>
            </p:cNvSpPr>
            <p:nvPr/>
          </p:nvSpPr>
          <p:spPr bwMode="auto">
            <a:xfrm>
              <a:off x="4938" y="57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sp>
          <p:nvSpPr>
            <p:cNvPr id="39985" name="Text Box 32"/>
            <p:cNvSpPr txBox="1">
              <a:spLocks noChangeArrowheads="1"/>
            </p:cNvSpPr>
            <p:nvPr/>
          </p:nvSpPr>
          <p:spPr bwMode="auto">
            <a:xfrm>
              <a:off x="4874" y="912"/>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sp>
          <p:nvSpPr>
            <p:cNvPr id="39986" name="Text Box 33"/>
            <p:cNvSpPr txBox="1">
              <a:spLocks noChangeArrowheads="1"/>
            </p:cNvSpPr>
            <p:nvPr/>
          </p:nvSpPr>
          <p:spPr bwMode="auto">
            <a:xfrm>
              <a:off x="4624" y="105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grpSp>
      <p:sp>
        <p:nvSpPr>
          <p:cNvPr id="129058" name="Rectangle 34"/>
          <p:cNvSpPr>
            <a:spLocks noChangeArrowheads="1"/>
          </p:cNvSpPr>
          <p:nvPr/>
        </p:nvSpPr>
        <p:spPr bwMode="auto">
          <a:xfrm>
            <a:off x="342900" y="5000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宋体" pitchFamily="2" charset="-122"/>
              </a:rPr>
              <a:t>例</a:t>
            </a:r>
          </a:p>
        </p:txBody>
      </p:sp>
      <p:sp>
        <p:nvSpPr>
          <p:cNvPr id="129059" name="Rectangle 35"/>
          <p:cNvSpPr>
            <a:spLocks noChangeArrowheads="1"/>
          </p:cNvSpPr>
          <p:nvPr/>
        </p:nvSpPr>
        <p:spPr bwMode="auto">
          <a:xfrm>
            <a:off x="306388" y="9763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求</a:t>
            </a:r>
          </a:p>
        </p:txBody>
      </p:sp>
      <p:grpSp>
        <p:nvGrpSpPr>
          <p:cNvPr id="129060" name="Group 36"/>
          <p:cNvGrpSpPr>
            <a:grpSpLocks/>
          </p:cNvGrpSpPr>
          <p:nvPr/>
        </p:nvGrpSpPr>
        <p:grpSpPr bwMode="auto">
          <a:xfrm>
            <a:off x="6284913" y="1254125"/>
            <a:ext cx="2159000" cy="2160588"/>
            <a:chOff x="2925" y="247"/>
            <a:chExt cx="1360" cy="1361"/>
          </a:xfrm>
        </p:grpSpPr>
        <p:sp>
          <p:nvSpPr>
            <p:cNvPr id="129061" name="Oval 37"/>
            <p:cNvSpPr>
              <a:spLocks noChangeArrowheads="1"/>
            </p:cNvSpPr>
            <p:nvPr/>
          </p:nvSpPr>
          <p:spPr bwMode="auto">
            <a:xfrm>
              <a:off x="2930" y="253"/>
              <a:ext cx="1349" cy="1349"/>
            </a:xfrm>
            <a:prstGeom prst="ellipse">
              <a:avLst/>
            </a:prstGeom>
            <a:gradFill rotWithShape="1">
              <a:gsLst>
                <a:gs pos="0">
                  <a:schemeClr val="accent1">
                    <a:alpha val="50000"/>
                  </a:schemeClr>
                </a:gs>
                <a:gs pos="100000">
                  <a:schemeClr val="accent1">
                    <a:gamma/>
                    <a:shade val="46275"/>
                    <a:invGamma/>
                    <a:alpha val="80000"/>
                  </a:schemeClr>
                </a:gs>
              </a:gsLst>
              <a:path path="shape">
                <a:fillToRect l="50000" t="50000" r="50000" b="50000"/>
              </a:path>
            </a:gradFill>
            <a:ln w="190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39972" name="Oval 38"/>
            <p:cNvSpPr>
              <a:spLocks noChangeArrowheads="1"/>
            </p:cNvSpPr>
            <p:nvPr/>
          </p:nvSpPr>
          <p:spPr bwMode="auto">
            <a:xfrm>
              <a:off x="3176" y="247"/>
              <a:ext cx="857" cy="136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3" name="Oval 39"/>
            <p:cNvSpPr>
              <a:spLocks noChangeArrowheads="1"/>
            </p:cNvSpPr>
            <p:nvPr/>
          </p:nvSpPr>
          <p:spPr bwMode="auto">
            <a:xfrm>
              <a:off x="3336" y="247"/>
              <a:ext cx="538" cy="136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4" name="Oval 40"/>
            <p:cNvSpPr>
              <a:spLocks noChangeArrowheads="1"/>
            </p:cNvSpPr>
            <p:nvPr/>
          </p:nvSpPr>
          <p:spPr bwMode="auto">
            <a:xfrm>
              <a:off x="2948" y="420"/>
              <a:ext cx="1315" cy="101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5" name="Oval 41"/>
            <p:cNvSpPr>
              <a:spLocks noChangeArrowheads="1"/>
            </p:cNvSpPr>
            <p:nvPr/>
          </p:nvSpPr>
          <p:spPr bwMode="auto">
            <a:xfrm>
              <a:off x="2948" y="575"/>
              <a:ext cx="1315" cy="70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6" name="Oval 42"/>
            <p:cNvSpPr>
              <a:spLocks noChangeArrowheads="1"/>
            </p:cNvSpPr>
            <p:nvPr/>
          </p:nvSpPr>
          <p:spPr bwMode="auto">
            <a:xfrm>
              <a:off x="2948" y="723"/>
              <a:ext cx="1315" cy="40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7" name="Oval 43"/>
            <p:cNvSpPr>
              <a:spLocks noChangeArrowheads="1"/>
            </p:cNvSpPr>
            <p:nvPr/>
          </p:nvSpPr>
          <p:spPr bwMode="auto">
            <a:xfrm>
              <a:off x="2925" y="859"/>
              <a:ext cx="1360" cy="1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8" name="Oval 44"/>
            <p:cNvSpPr>
              <a:spLocks noChangeArrowheads="1"/>
            </p:cNvSpPr>
            <p:nvPr/>
          </p:nvSpPr>
          <p:spPr bwMode="auto">
            <a:xfrm>
              <a:off x="3506" y="247"/>
              <a:ext cx="198" cy="136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9" name="Oval 45"/>
            <p:cNvSpPr>
              <a:spLocks noChangeArrowheads="1"/>
            </p:cNvSpPr>
            <p:nvPr/>
          </p:nvSpPr>
          <p:spPr bwMode="auto">
            <a:xfrm>
              <a:off x="3061" y="255"/>
              <a:ext cx="1088" cy="13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0" name="Oval 46"/>
            <p:cNvSpPr>
              <a:spLocks noChangeArrowheads="1"/>
            </p:cNvSpPr>
            <p:nvPr/>
          </p:nvSpPr>
          <p:spPr bwMode="auto">
            <a:xfrm>
              <a:off x="2931" y="253"/>
              <a:ext cx="1349" cy="1349"/>
            </a:xfrm>
            <a:prstGeom prst="ellipse">
              <a:avLst/>
            </a:prstGeom>
            <a:noFill/>
            <a:ln w="19050">
              <a:solidFill>
                <a:schemeClr val="hlink"/>
              </a:solidFill>
              <a:round/>
              <a:headEnd/>
              <a:tailEnd/>
            </a:ln>
            <a:effectLst/>
            <a:extLst>
              <a:ext uri="{909E8E84-426E-40DD-AFC4-6F175D3DCCD1}">
                <a14:hiddenFill xmlns:a14="http://schemas.microsoft.com/office/drawing/2010/main">
                  <a:gradFill rotWithShape="1">
                    <a:gsLst>
                      <a:gs pos="0">
                        <a:schemeClr val="accent1"/>
                      </a:gs>
                      <a:gs pos="100000">
                        <a:srgbClr val="005E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9071" name="Freeform 47"/>
          <p:cNvSpPr>
            <a:spLocks/>
          </p:cNvSpPr>
          <p:nvPr/>
        </p:nvSpPr>
        <p:spPr bwMode="auto">
          <a:xfrm>
            <a:off x="7662863" y="1544638"/>
            <a:ext cx="336550" cy="333375"/>
          </a:xfrm>
          <a:custGeom>
            <a:avLst/>
            <a:gdLst>
              <a:gd name="T0" fmla="*/ 0 w 212"/>
              <a:gd name="T1" fmla="*/ 2147483647 h 210"/>
              <a:gd name="T2" fmla="*/ 2147483647 w 212"/>
              <a:gd name="T3" fmla="*/ 2147483647 h 210"/>
              <a:gd name="T4" fmla="*/ 2147483647 w 212"/>
              <a:gd name="T5" fmla="*/ 2147483647 h 210"/>
              <a:gd name="T6" fmla="*/ 2147483647 w 212"/>
              <a:gd name="T7" fmla="*/ 2147483647 h 210"/>
              <a:gd name="T8" fmla="*/ 2147483647 w 212"/>
              <a:gd name="T9" fmla="*/ 2147483647 h 210"/>
              <a:gd name="T10" fmla="*/ 2147483647 w 212"/>
              <a:gd name="T11" fmla="*/ 2147483647 h 210"/>
              <a:gd name="T12" fmla="*/ 2147483647 w 212"/>
              <a:gd name="T13" fmla="*/ 2147483647 h 210"/>
              <a:gd name="T14" fmla="*/ 2147483647 w 212"/>
              <a:gd name="T15" fmla="*/ 2147483647 h 210"/>
              <a:gd name="T16" fmla="*/ 0 w 212"/>
              <a:gd name="T17" fmla="*/ 2147483647 h 2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 h="210">
                <a:moveTo>
                  <a:pt x="0" y="22"/>
                </a:moveTo>
                <a:cubicBezTo>
                  <a:pt x="8" y="45"/>
                  <a:pt x="16" y="69"/>
                  <a:pt x="24" y="92"/>
                </a:cubicBezTo>
                <a:cubicBezTo>
                  <a:pt x="28" y="104"/>
                  <a:pt x="32" y="115"/>
                  <a:pt x="36" y="127"/>
                </a:cubicBezTo>
                <a:cubicBezTo>
                  <a:pt x="40" y="139"/>
                  <a:pt x="38" y="154"/>
                  <a:pt x="47" y="163"/>
                </a:cubicBezTo>
                <a:cubicBezTo>
                  <a:pt x="70" y="186"/>
                  <a:pt x="110" y="177"/>
                  <a:pt x="141" y="186"/>
                </a:cubicBezTo>
                <a:cubicBezTo>
                  <a:pt x="165" y="193"/>
                  <a:pt x="212" y="210"/>
                  <a:pt x="212" y="210"/>
                </a:cubicBezTo>
                <a:cubicBezTo>
                  <a:pt x="194" y="158"/>
                  <a:pt x="188" y="71"/>
                  <a:pt x="130" y="45"/>
                </a:cubicBezTo>
                <a:cubicBezTo>
                  <a:pt x="115" y="39"/>
                  <a:pt x="99" y="37"/>
                  <a:pt x="83" y="33"/>
                </a:cubicBezTo>
                <a:cubicBezTo>
                  <a:pt x="55" y="25"/>
                  <a:pt x="22" y="0"/>
                  <a:pt x="0" y="22"/>
                </a:cubicBezTo>
                <a:close/>
              </a:path>
            </a:pathLst>
          </a:custGeom>
          <a:solidFill>
            <a:srgbClr val="0099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72" name="Line 48"/>
          <p:cNvSpPr>
            <a:spLocks noChangeShapeType="1"/>
          </p:cNvSpPr>
          <p:nvPr/>
        </p:nvSpPr>
        <p:spPr bwMode="auto">
          <a:xfrm flipV="1">
            <a:off x="7810500" y="796925"/>
            <a:ext cx="736600" cy="946150"/>
          </a:xfrm>
          <a:prstGeom prst="line">
            <a:avLst/>
          </a:prstGeom>
          <a:noFill/>
          <a:ln w="762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73" name="Line 49"/>
          <p:cNvSpPr>
            <a:spLocks noChangeShapeType="1"/>
          </p:cNvSpPr>
          <p:nvPr/>
        </p:nvSpPr>
        <p:spPr bwMode="auto">
          <a:xfrm flipV="1">
            <a:off x="7807325" y="1112838"/>
            <a:ext cx="490538" cy="630237"/>
          </a:xfrm>
          <a:prstGeom prst="line">
            <a:avLst/>
          </a:prstGeom>
          <a:noFill/>
          <a:ln w="28575">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9074" name="Object 50"/>
          <p:cNvGraphicFramePr>
            <a:graphicFrameLocks noChangeAspect="1"/>
          </p:cNvGraphicFramePr>
          <p:nvPr/>
        </p:nvGraphicFramePr>
        <p:xfrm>
          <a:off x="8323263" y="1547813"/>
          <a:ext cx="377825" cy="341312"/>
        </p:xfrm>
        <a:graphic>
          <a:graphicData uri="http://schemas.openxmlformats.org/presentationml/2006/ole">
            <mc:AlternateContent xmlns:mc="http://schemas.openxmlformats.org/markup-compatibility/2006">
              <mc:Choice xmlns:v="urn:schemas-microsoft-com:vml" Requires="v">
                <p:oleObj spid="_x0000_s40347" name="公式" r:id="rId20" imgW="314211" imgH="276142" progId="Equation.3">
                  <p:embed/>
                </p:oleObj>
              </mc:Choice>
              <mc:Fallback>
                <p:oleObj name="公式" r:id="rId20" imgW="314211" imgH="276142" progId="Equation.3">
                  <p:embed/>
                  <p:pic>
                    <p:nvPicPr>
                      <p:cNvPr id="0" name="Object 5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23263" y="1547813"/>
                        <a:ext cx="377825" cy="341312"/>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graphicFrame>
        <p:nvGraphicFramePr>
          <p:cNvPr id="129075" name="Object 51"/>
          <p:cNvGraphicFramePr>
            <a:graphicFrameLocks noChangeAspect="1"/>
          </p:cNvGraphicFramePr>
          <p:nvPr/>
        </p:nvGraphicFramePr>
        <p:xfrm>
          <a:off x="8483600" y="887413"/>
          <a:ext cx="252413" cy="331787"/>
        </p:xfrm>
        <a:graphic>
          <a:graphicData uri="http://schemas.openxmlformats.org/presentationml/2006/ole">
            <mc:AlternateContent xmlns:mc="http://schemas.openxmlformats.org/markup-compatibility/2006">
              <mc:Choice xmlns:v="urn:schemas-microsoft-com:vml" Requires="v">
                <p:oleObj spid="_x0000_s40348" name="公式" r:id="rId22" imgW="171412" imgH="266694" progId="Equation.3">
                  <p:embed/>
                </p:oleObj>
              </mc:Choice>
              <mc:Fallback>
                <p:oleObj name="公式" r:id="rId22" imgW="171412" imgH="266694" progId="Equation.3">
                  <p:embed/>
                  <p:pic>
                    <p:nvPicPr>
                      <p:cNvPr id="0" name="Object 5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83600" y="887413"/>
                        <a:ext cx="252413"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sp>
        <p:nvSpPr>
          <p:cNvPr id="39970" name="矩形 1"/>
          <p:cNvSpPr>
            <a:spLocks noChangeArrowheads="1"/>
          </p:cNvSpPr>
          <p:nvPr/>
        </p:nvSpPr>
        <p:spPr bwMode="auto">
          <a:xfrm>
            <a:off x="0" y="1588"/>
            <a:ext cx="292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762000" eaLnBrk="0" hangingPunct="0">
              <a:spcBef>
                <a:spcPct val="50000"/>
              </a:spcBef>
            </a:pPr>
            <a:r>
              <a:rPr lang="zh-CN" altLang="zh-CN" sz="2400" b="1">
                <a:solidFill>
                  <a:srgbClr val="FFC000"/>
                </a:solidFill>
              </a:rPr>
              <a:t>书中例题</a:t>
            </a:r>
            <a:r>
              <a:rPr lang="en-US" altLang="zh-CN" sz="2400" b="1">
                <a:solidFill>
                  <a:srgbClr val="FFC000"/>
                </a:solidFill>
              </a:rPr>
              <a:t>8.9 (p.302)</a:t>
            </a:r>
            <a:endParaRPr lang="zh-CN" altLang="zh-CN" sz="2400" b="1">
              <a:solidFill>
                <a:srgbClr val="FFC000"/>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9058"/>
                                        </p:tgtEl>
                                        <p:attrNameLst>
                                          <p:attrName>style.visibility</p:attrName>
                                        </p:attrNameLst>
                                      </p:cBhvr>
                                      <p:to>
                                        <p:strVal val="visible"/>
                                      </p:to>
                                    </p:set>
                                    <p:animEffect transition="in" filter="wipe(left)">
                                      <p:cBhvr>
                                        <p:cTn id="7" dur="500"/>
                                        <p:tgtEl>
                                          <p:spTgt spid="1290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9026"/>
                                        </p:tgtEl>
                                        <p:attrNameLst>
                                          <p:attrName>style.visibility</p:attrName>
                                        </p:attrNameLst>
                                      </p:cBhvr>
                                      <p:to>
                                        <p:strVal val="visible"/>
                                      </p:to>
                                    </p:set>
                                    <p:animEffect transition="in" filter="wipe(left)">
                                      <p:cBhvr>
                                        <p:cTn id="12" dur="500"/>
                                        <p:tgtEl>
                                          <p:spTgt spid="1290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2902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29051"/>
                                        </p:tgtEl>
                                        <p:attrNameLst>
                                          <p:attrName>style.visibility</p:attrName>
                                        </p:attrNameLst>
                                      </p:cBhvr>
                                      <p:to>
                                        <p:strVal val="visible"/>
                                      </p:to>
                                    </p:set>
                                    <p:animEffect transition="in" filter="wipe(left)">
                                      <p:cBhvr>
                                        <p:cTn id="21" dur="500"/>
                                        <p:tgtEl>
                                          <p:spTgt spid="129051"/>
                                        </p:tgtEl>
                                      </p:cBhvr>
                                    </p:animEffect>
                                  </p:childTnLst>
                                </p:cTn>
                              </p:par>
                            </p:childTnLst>
                          </p:cTn>
                        </p:par>
                        <p:par>
                          <p:cTn id="22" fill="hold" nodeType="afterGroup">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12902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9030"/>
                                        </p:tgtEl>
                                        <p:attrNameLst>
                                          <p:attrName>style.visibility</p:attrName>
                                        </p:attrNameLst>
                                      </p:cBhvr>
                                      <p:to>
                                        <p:strVal val="visible"/>
                                      </p:to>
                                    </p:set>
                                    <p:animEffect transition="in" filter="wipe(down)">
                                      <p:cBhvr>
                                        <p:cTn id="29" dur="500"/>
                                        <p:tgtEl>
                                          <p:spTgt spid="129030"/>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12903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9059"/>
                                        </p:tgtEl>
                                        <p:attrNameLst>
                                          <p:attrName>style.visibility</p:attrName>
                                        </p:attrNameLst>
                                      </p:cBhvr>
                                      <p:to>
                                        <p:strVal val="visible"/>
                                      </p:to>
                                    </p:set>
                                    <p:animEffect transition="in" filter="wipe(left)">
                                      <p:cBhvr>
                                        <p:cTn id="37" dur="500"/>
                                        <p:tgtEl>
                                          <p:spTgt spid="12905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9027"/>
                                        </p:tgtEl>
                                        <p:attrNameLst>
                                          <p:attrName>style.visibility</p:attrName>
                                        </p:attrNameLst>
                                      </p:cBhvr>
                                      <p:to>
                                        <p:strVal val="visible"/>
                                      </p:to>
                                    </p:set>
                                    <p:animEffect transition="in" filter="wipe(left)">
                                      <p:cBhvr>
                                        <p:cTn id="42" dur="500"/>
                                        <p:tgtEl>
                                          <p:spTgt spid="12902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9032"/>
                                        </p:tgtEl>
                                        <p:attrNameLst>
                                          <p:attrName>style.visibility</p:attrName>
                                        </p:attrNameLst>
                                      </p:cBhvr>
                                      <p:to>
                                        <p:strVal val="visible"/>
                                      </p:to>
                                    </p:set>
                                    <p:animEffect transition="in" filter="wipe(left)">
                                      <p:cBhvr>
                                        <p:cTn id="47" dur="500"/>
                                        <p:tgtEl>
                                          <p:spTgt spid="12903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9037"/>
                                        </p:tgtEl>
                                        <p:attrNameLst>
                                          <p:attrName>style.visibility</p:attrName>
                                        </p:attrNameLst>
                                      </p:cBhvr>
                                      <p:to>
                                        <p:strVal val="visible"/>
                                      </p:to>
                                    </p:set>
                                    <p:animEffect transition="in" filter="wipe(left)">
                                      <p:cBhvr>
                                        <p:cTn id="52" dur="500"/>
                                        <p:tgtEl>
                                          <p:spTgt spid="129037"/>
                                        </p:tgtEl>
                                      </p:cBhvr>
                                    </p:animEffect>
                                  </p:childTnLst>
                                </p:cTn>
                              </p:par>
                            </p:childTnLst>
                          </p:cTn>
                        </p:par>
                        <p:par>
                          <p:cTn id="53" fill="hold" nodeType="afterGroup">
                            <p:stCondLst>
                              <p:cond delay="500"/>
                            </p:stCondLst>
                            <p:childTnLst>
                              <p:par>
                                <p:cTn id="54" presetID="1" presetClass="entr" presetSubtype="0" fill="hold" nodeType="afterEffect">
                                  <p:stCondLst>
                                    <p:cond delay="0"/>
                                  </p:stCondLst>
                                  <p:childTnLst>
                                    <p:set>
                                      <p:cBhvr>
                                        <p:cTn id="55" dur="1" fill="hold">
                                          <p:stCondLst>
                                            <p:cond delay="499"/>
                                          </p:stCondLst>
                                        </p:cTn>
                                        <p:tgtEl>
                                          <p:spTgt spid="129034"/>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29038"/>
                                        </p:tgtEl>
                                        <p:attrNameLst>
                                          <p:attrName>style.visibility</p:attrName>
                                        </p:attrNameLst>
                                      </p:cBhvr>
                                      <p:to>
                                        <p:strVal val="visible"/>
                                      </p:to>
                                    </p:set>
                                    <p:animEffect transition="in" filter="wipe(down)">
                                      <p:cBhvr>
                                        <p:cTn id="60" dur="500"/>
                                        <p:tgtEl>
                                          <p:spTgt spid="129038"/>
                                        </p:tgtEl>
                                      </p:cBhvr>
                                    </p:animEffect>
                                  </p:childTnLst>
                                </p:cTn>
                              </p:par>
                            </p:childTnLst>
                          </p:cTn>
                        </p:par>
                        <p:par>
                          <p:cTn id="61" fill="hold" nodeType="afterGroup">
                            <p:stCondLst>
                              <p:cond delay="500"/>
                            </p:stCondLst>
                            <p:childTnLst>
                              <p:par>
                                <p:cTn id="62" presetID="1" presetClass="entr" presetSubtype="0" fill="hold" grpId="0" nodeType="afterEffect">
                                  <p:stCondLst>
                                    <p:cond delay="0"/>
                                  </p:stCondLst>
                                  <p:childTnLst>
                                    <p:set>
                                      <p:cBhvr>
                                        <p:cTn id="63" dur="1" fill="hold">
                                          <p:stCondLst>
                                            <p:cond delay="499"/>
                                          </p:stCondLst>
                                        </p:cTn>
                                        <p:tgtEl>
                                          <p:spTgt spid="129039"/>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29033"/>
                                        </p:tgtEl>
                                        <p:attrNameLst>
                                          <p:attrName>style.visibility</p:attrName>
                                        </p:attrNameLst>
                                      </p:cBhvr>
                                      <p:to>
                                        <p:strVal val="visible"/>
                                      </p:to>
                                    </p:set>
                                    <p:animEffect transition="in" filter="wipe(left)">
                                      <p:cBhvr>
                                        <p:cTn id="68" dur="500"/>
                                        <p:tgtEl>
                                          <p:spTgt spid="12903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3" presetClass="entr" presetSubtype="32" fill="hold" nodeType="clickEffect">
                                  <p:stCondLst>
                                    <p:cond delay="0"/>
                                  </p:stCondLst>
                                  <p:childTnLst>
                                    <p:set>
                                      <p:cBhvr>
                                        <p:cTn id="72" dur="1" fill="hold">
                                          <p:stCondLst>
                                            <p:cond delay="0"/>
                                          </p:stCondLst>
                                        </p:cTn>
                                        <p:tgtEl>
                                          <p:spTgt spid="129060"/>
                                        </p:tgtEl>
                                        <p:attrNameLst>
                                          <p:attrName>style.visibility</p:attrName>
                                        </p:attrNameLst>
                                      </p:cBhvr>
                                      <p:to>
                                        <p:strVal val="visible"/>
                                      </p:to>
                                    </p:set>
                                    <p:anim calcmode="lin" valueType="num">
                                      <p:cBhvr>
                                        <p:cTn id="73" dur="500" fill="hold"/>
                                        <p:tgtEl>
                                          <p:spTgt spid="129060"/>
                                        </p:tgtEl>
                                        <p:attrNameLst>
                                          <p:attrName>ppt_w</p:attrName>
                                        </p:attrNameLst>
                                      </p:cBhvr>
                                      <p:tavLst>
                                        <p:tav tm="0">
                                          <p:val>
                                            <p:strVal val="4*#ppt_w"/>
                                          </p:val>
                                        </p:tav>
                                        <p:tav tm="100000">
                                          <p:val>
                                            <p:strVal val="#ppt_w"/>
                                          </p:val>
                                        </p:tav>
                                      </p:tavLst>
                                    </p:anim>
                                    <p:anim calcmode="lin" valueType="num">
                                      <p:cBhvr>
                                        <p:cTn id="74" dur="500" fill="hold"/>
                                        <p:tgtEl>
                                          <p:spTgt spid="129060"/>
                                        </p:tgtEl>
                                        <p:attrNameLst>
                                          <p:attrName>ppt_h</p:attrName>
                                        </p:attrNameLst>
                                      </p:cBhvr>
                                      <p:tavLst>
                                        <p:tav tm="0">
                                          <p:val>
                                            <p:strVal val="4*#ppt_h"/>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3" presetClass="entr" presetSubtype="36" fill="hold" grpId="0" nodeType="clickEffect">
                                  <p:stCondLst>
                                    <p:cond delay="0"/>
                                  </p:stCondLst>
                                  <p:childTnLst>
                                    <p:set>
                                      <p:cBhvr>
                                        <p:cTn id="78" dur="1" fill="hold">
                                          <p:stCondLst>
                                            <p:cond delay="0"/>
                                          </p:stCondLst>
                                        </p:cTn>
                                        <p:tgtEl>
                                          <p:spTgt spid="129071"/>
                                        </p:tgtEl>
                                        <p:attrNameLst>
                                          <p:attrName>style.visibility</p:attrName>
                                        </p:attrNameLst>
                                      </p:cBhvr>
                                      <p:to>
                                        <p:strVal val="visible"/>
                                      </p:to>
                                    </p:set>
                                    <p:anim calcmode="lin" valueType="num">
                                      <p:cBhvr>
                                        <p:cTn id="79" dur="500" fill="hold"/>
                                        <p:tgtEl>
                                          <p:spTgt spid="129071"/>
                                        </p:tgtEl>
                                        <p:attrNameLst>
                                          <p:attrName>ppt_w</p:attrName>
                                        </p:attrNameLst>
                                      </p:cBhvr>
                                      <p:tavLst>
                                        <p:tav tm="0">
                                          <p:val>
                                            <p:strVal val="(6*min(max(#ppt_w*#ppt_h,.3),1)-7.4)/-.7*#ppt_w"/>
                                          </p:val>
                                        </p:tav>
                                        <p:tav tm="100000">
                                          <p:val>
                                            <p:strVal val="#ppt_w"/>
                                          </p:val>
                                        </p:tav>
                                      </p:tavLst>
                                    </p:anim>
                                    <p:anim calcmode="lin" valueType="num">
                                      <p:cBhvr>
                                        <p:cTn id="80" dur="500" fill="hold"/>
                                        <p:tgtEl>
                                          <p:spTgt spid="129071"/>
                                        </p:tgtEl>
                                        <p:attrNameLst>
                                          <p:attrName>ppt_h</p:attrName>
                                        </p:attrNameLst>
                                      </p:cBhvr>
                                      <p:tavLst>
                                        <p:tav tm="0">
                                          <p:val>
                                            <p:strVal val="(6*min(max(#ppt_w*#ppt_h,.3),1)-7.4)/-.7*#ppt_h"/>
                                          </p:val>
                                        </p:tav>
                                        <p:tav tm="100000">
                                          <p:val>
                                            <p:strVal val="#ppt_h"/>
                                          </p:val>
                                        </p:tav>
                                      </p:tavLst>
                                    </p:anim>
                                    <p:anim calcmode="lin" valueType="num">
                                      <p:cBhvr>
                                        <p:cTn id="81" dur="500" fill="hold"/>
                                        <p:tgtEl>
                                          <p:spTgt spid="129071"/>
                                        </p:tgtEl>
                                        <p:attrNameLst>
                                          <p:attrName>ppt_x</p:attrName>
                                        </p:attrNameLst>
                                      </p:cBhvr>
                                      <p:tavLst>
                                        <p:tav tm="0">
                                          <p:val>
                                            <p:fltVal val="0.5"/>
                                          </p:val>
                                        </p:tav>
                                        <p:tav tm="100000">
                                          <p:val>
                                            <p:strVal val="#ppt_x"/>
                                          </p:val>
                                        </p:tav>
                                      </p:tavLst>
                                    </p:anim>
                                    <p:anim calcmode="lin" valueType="num">
                                      <p:cBhvr>
                                        <p:cTn id="82" dur="500" fill="hold"/>
                                        <p:tgtEl>
                                          <p:spTgt spid="129071"/>
                                        </p:tgtEl>
                                        <p:attrNameLst>
                                          <p:attrName>ppt_y</p:attrName>
                                        </p:attrNameLst>
                                      </p:cBhvr>
                                      <p:tavLst>
                                        <p:tav tm="0">
                                          <p:val>
                                            <p:strVal val="1+(6*min(max(#ppt_w*#ppt_h,.3),1)-7.4)/-.7*#ppt_h/2"/>
                                          </p:val>
                                        </p:tav>
                                        <p:tav tm="100000">
                                          <p:val>
                                            <p:strVal val="#ppt_y"/>
                                          </p:val>
                                        </p:tav>
                                      </p:tavLst>
                                    </p:anim>
                                  </p:childTnLst>
                                </p:cTn>
                              </p:par>
                            </p:childTnLst>
                          </p:cTn>
                        </p:par>
                        <p:par>
                          <p:cTn id="83" fill="hold" nodeType="afterGroup">
                            <p:stCondLst>
                              <p:cond delay="500"/>
                            </p:stCondLst>
                            <p:childTnLst>
                              <p:par>
                                <p:cTn id="84" presetID="9" presetClass="entr" presetSubtype="0" fill="hold" nodeType="afterEffect">
                                  <p:stCondLst>
                                    <p:cond delay="0"/>
                                  </p:stCondLst>
                                  <p:childTnLst>
                                    <p:set>
                                      <p:cBhvr>
                                        <p:cTn id="85" dur="1" fill="hold">
                                          <p:stCondLst>
                                            <p:cond delay="0"/>
                                          </p:stCondLst>
                                        </p:cTn>
                                        <p:tgtEl>
                                          <p:spTgt spid="129074"/>
                                        </p:tgtEl>
                                        <p:attrNameLst>
                                          <p:attrName>style.visibility</p:attrName>
                                        </p:attrNameLst>
                                      </p:cBhvr>
                                      <p:to>
                                        <p:strVal val="visible"/>
                                      </p:to>
                                    </p:set>
                                    <p:animEffect transition="in" filter="dissolve">
                                      <p:cBhvr>
                                        <p:cTn id="86" dur="500"/>
                                        <p:tgtEl>
                                          <p:spTgt spid="129074"/>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129040"/>
                                        </p:tgtEl>
                                        <p:attrNameLst>
                                          <p:attrName>style.visibility</p:attrName>
                                        </p:attrNameLst>
                                      </p:cBhvr>
                                      <p:to>
                                        <p:strVal val="visible"/>
                                      </p:to>
                                    </p:set>
                                    <p:animEffect transition="in" filter="wipe(left)">
                                      <p:cBhvr>
                                        <p:cTn id="91" dur="500"/>
                                        <p:tgtEl>
                                          <p:spTgt spid="129040"/>
                                        </p:tgtEl>
                                      </p:cBhvr>
                                    </p:animEffect>
                                  </p:childTnLst>
                                </p:cTn>
                              </p:par>
                            </p:childTnLst>
                          </p:cTn>
                        </p:par>
                        <p:par>
                          <p:cTn id="92" fill="hold" nodeType="afterGroup">
                            <p:stCondLst>
                              <p:cond delay="500"/>
                            </p:stCondLst>
                            <p:childTnLst>
                              <p:par>
                                <p:cTn id="93" presetID="18" presetClass="entr" presetSubtype="3" fill="hold" grpId="0" nodeType="afterEffect">
                                  <p:stCondLst>
                                    <p:cond delay="0"/>
                                  </p:stCondLst>
                                  <p:childTnLst>
                                    <p:set>
                                      <p:cBhvr>
                                        <p:cTn id="94" dur="1" fill="hold">
                                          <p:stCondLst>
                                            <p:cond delay="0"/>
                                          </p:stCondLst>
                                        </p:cTn>
                                        <p:tgtEl>
                                          <p:spTgt spid="129073"/>
                                        </p:tgtEl>
                                        <p:attrNameLst>
                                          <p:attrName>style.visibility</p:attrName>
                                        </p:attrNameLst>
                                      </p:cBhvr>
                                      <p:to>
                                        <p:strVal val="visible"/>
                                      </p:to>
                                    </p:set>
                                    <p:animEffect transition="in" filter="strips(upRight)">
                                      <p:cBhvr>
                                        <p:cTn id="95" dur="500"/>
                                        <p:tgtEl>
                                          <p:spTgt spid="129073"/>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8" presetClass="entr" presetSubtype="3" fill="hold" grpId="0" nodeType="clickEffect">
                                  <p:stCondLst>
                                    <p:cond delay="0"/>
                                  </p:stCondLst>
                                  <p:childTnLst>
                                    <p:set>
                                      <p:cBhvr>
                                        <p:cTn id="99" dur="1" fill="hold">
                                          <p:stCondLst>
                                            <p:cond delay="0"/>
                                          </p:stCondLst>
                                        </p:cTn>
                                        <p:tgtEl>
                                          <p:spTgt spid="129072"/>
                                        </p:tgtEl>
                                        <p:attrNameLst>
                                          <p:attrName>style.visibility</p:attrName>
                                        </p:attrNameLst>
                                      </p:cBhvr>
                                      <p:to>
                                        <p:strVal val="visible"/>
                                      </p:to>
                                    </p:set>
                                    <p:animEffect transition="in" filter="strips(upRight)">
                                      <p:cBhvr>
                                        <p:cTn id="100" dur="500"/>
                                        <p:tgtEl>
                                          <p:spTgt spid="129072"/>
                                        </p:tgtEl>
                                      </p:cBhvr>
                                    </p:animEffect>
                                  </p:childTnLst>
                                </p:cTn>
                              </p:par>
                            </p:childTnLst>
                          </p:cTn>
                        </p:par>
                        <p:par>
                          <p:cTn id="101" fill="hold" nodeType="afterGroup">
                            <p:stCondLst>
                              <p:cond delay="500"/>
                            </p:stCondLst>
                            <p:childTnLst>
                              <p:par>
                                <p:cTn id="102" presetID="9" presetClass="entr" presetSubtype="0" fill="hold" nodeType="afterEffect">
                                  <p:stCondLst>
                                    <p:cond delay="0"/>
                                  </p:stCondLst>
                                  <p:childTnLst>
                                    <p:set>
                                      <p:cBhvr>
                                        <p:cTn id="103" dur="1" fill="hold">
                                          <p:stCondLst>
                                            <p:cond delay="0"/>
                                          </p:stCondLst>
                                        </p:cTn>
                                        <p:tgtEl>
                                          <p:spTgt spid="129075"/>
                                        </p:tgtEl>
                                        <p:attrNameLst>
                                          <p:attrName>style.visibility</p:attrName>
                                        </p:attrNameLst>
                                      </p:cBhvr>
                                      <p:to>
                                        <p:strVal val="visible"/>
                                      </p:to>
                                    </p:set>
                                    <p:animEffect transition="in" filter="dissolve">
                                      <p:cBhvr>
                                        <p:cTn id="104" dur="500"/>
                                        <p:tgtEl>
                                          <p:spTgt spid="129075"/>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129041"/>
                                        </p:tgtEl>
                                        <p:attrNameLst>
                                          <p:attrName>style.visibility</p:attrName>
                                        </p:attrNameLst>
                                      </p:cBhvr>
                                      <p:to>
                                        <p:strVal val="visible"/>
                                      </p:to>
                                    </p:set>
                                    <p:animEffect transition="in" filter="wipe(left)">
                                      <p:cBhvr>
                                        <p:cTn id="109" dur="500"/>
                                        <p:tgtEl>
                                          <p:spTgt spid="129041"/>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129042"/>
                                        </p:tgtEl>
                                        <p:attrNameLst>
                                          <p:attrName>style.visibility</p:attrName>
                                        </p:attrNameLst>
                                      </p:cBhvr>
                                      <p:to>
                                        <p:strVal val="visible"/>
                                      </p:to>
                                    </p:set>
                                    <p:animEffect transition="in" filter="wipe(left)">
                                      <p:cBhvr>
                                        <p:cTn id="114" dur="500"/>
                                        <p:tgtEl>
                                          <p:spTgt spid="129042"/>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nodeType="clickEffect">
                                  <p:stCondLst>
                                    <p:cond delay="0"/>
                                  </p:stCondLst>
                                  <p:childTnLst>
                                    <p:set>
                                      <p:cBhvr>
                                        <p:cTn id="118" dur="1" fill="hold">
                                          <p:stCondLst>
                                            <p:cond delay="0"/>
                                          </p:stCondLst>
                                        </p:cTn>
                                        <p:tgtEl>
                                          <p:spTgt spid="129043"/>
                                        </p:tgtEl>
                                        <p:attrNameLst>
                                          <p:attrName>style.visibility</p:attrName>
                                        </p:attrNameLst>
                                      </p:cBhvr>
                                      <p:to>
                                        <p:strVal val="visible"/>
                                      </p:to>
                                    </p:set>
                                    <p:animEffect transition="in" filter="wipe(left)">
                                      <p:cBhvr>
                                        <p:cTn id="119" dur="500"/>
                                        <p:tgtEl>
                                          <p:spTgt spid="129043"/>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29044"/>
                                        </p:tgtEl>
                                        <p:attrNameLst>
                                          <p:attrName>style.visibility</p:attrName>
                                        </p:attrNameLst>
                                      </p:cBhvr>
                                      <p:to>
                                        <p:strVal val="visible"/>
                                      </p:to>
                                    </p:set>
                                    <p:animEffect transition="in" filter="wipe(left)">
                                      <p:cBhvr>
                                        <p:cTn id="124" dur="500"/>
                                        <p:tgtEl>
                                          <p:spTgt spid="129044"/>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8" fill="hold" nodeType="clickEffect">
                                  <p:stCondLst>
                                    <p:cond delay="0"/>
                                  </p:stCondLst>
                                  <p:childTnLst>
                                    <p:set>
                                      <p:cBhvr>
                                        <p:cTn id="128" dur="1" fill="hold">
                                          <p:stCondLst>
                                            <p:cond delay="0"/>
                                          </p:stCondLst>
                                        </p:cTn>
                                        <p:tgtEl>
                                          <p:spTgt spid="129045"/>
                                        </p:tgtEl>
                                        <p:attrNameLst>
                                          <p:attrName>style.visibility</p:attrName>
                                        </p:attrNameLst>
                                      </p:cBhvr>
                                      <p:to>
                                        <p:strVal val="visible"/>
                                      </p:to>
                                    </p:set>
                                    <p:animEffect transition="in" filter="wipe(left)">
                                      <p:cBhvr>
                                        <p:cTn id="129" dur="500"/>
                                        <p:tgtEl>
                                          <p:spTgt spid="129045"/>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129046"/>
                                        </p:tgtEl>
                                        <p:attrNameLst>
                                          <p:attrName>style.visibility</p:attrName>
                                        </p:attrNameLst>
                                      </p:cBhvr>
                                      <p:to>
                                        <p:strVal val="visible"/>
                                      </p:to>
                                    </p:set>
                                    <p:animEffect transition="in" filter="wipe(left)">
                                      <p:cBhvr>
                                        <p:cTn id="134" dur="500"/>
                                        <p:tgtEl>
                                          <p:spTgt spid="129046"/>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nodeType="clickEffect">
                                  <p:stCondLst>
                                    <p:cond delay="0"/>
                                  </p:stCondLst>
                                  <p:childTnLst>
                                    <p:set>
                                      <p:cBhvr>
                                        <p:cTn id="138" dur="1" fill="hold">
                                          <p:stCondLst>
                                            <p:cond delay="0"/>
                                          </p:stCondLst>
                                        </p:cTn>
                                        <p:tgtEl>
                                          <p:spTgt spid="129047"/>
                                        </p:tgtEl>
                                        <p:attrNameLst>
                                          <p:attrName>style.visibility</p:attrName>
                                        </p:attrNameLst>
                                      </p:cBhvr>
                                      <p:to>
                                        <p:strVal val="visible"/>
                                      </p:to>
                                    </p:set>
                                    <p:animEffect transition="in" filter="wipe(left)">
                                      <p:cBhvr>
                                        <p:cTn id="139" dur="500"/>
                                        <p:tgtEl>
                                          <p:spTgt spid="129047"/>
                                        </p:tgtEl>
                                      </p:cBhvr>
                                    </p:animEffect>
                                  </p:childTnLst>
                                  <p:subTnLst>
                                    <p:audio>
                                      <p:cMediaNode>
                                        <p:cTn display="0" masterRel="sameClick">
                                          <p:stCondLst>
                                            <p:cond evt="begin" delay="0">
                                              <p:tn val="137"/>
                                            </p:cond>
                                          </p:stCondLst>
                                          <p:endCondLst>
                                            <p:cond evt="onStopAudio" delay="0">
                                              <p:tgtEl>
                                                <p:sldTgt/>
                                              </p:tgtEl>
                                            </p:cond>
                                          </p:endCondLst>
                                        </p:cTn>
                                        <p:tgtEl>
                                          <p:sndTgt r:embed="rId3" name="Whoosh"/>
                                        </p:tgtEl>
                                      </p:cMediaNode>
                                    </p:audio>
                                  </p:subTnLst>
                                </p:cTn>
                              </p:par>
                            </p:childTnLst>
                          </p:cTn>
                        </p:par>
                      </p:childTnLst>
                    </p:cTn>
                  </p:par>
                  <p:par>
                    <p:cTn id="140" fill="hold" nodeType="clickPar">
                      <p:stCondLst>
                        <p:cond delay="indefinite"/>
                      </p:stCondLst>
                      <p:childTnLst>
                        <p:par>
                          <p:cTn id="141" fill="hold" nodeType="withGroup">
                            <p:stCondLst>
                              <p:cond delay="0"/>
                            </p:stCondLst>
                            <p:childTnLst>
                              <p:par>
                                <p:cTn id="142" presetID="22" presetClass="entr" presetSubtype="8" fill="hold" nodeType="clickEffect">
                                  <p:stCondLst>
                                    <p:cond delay="0"/>
                                  </p:stCondLst>
                                  <p:childTnLst>
                                    <p:set>
                                      <p:cBhvr>
                                        <p:cTn id="143" dur="1" fill="hold">
                                          <p:stCondLst>
                                            <p:cond delay="0"/>
                                          </p:stCondLst>
                                        </p:cTn>
                                        <p:tgtEl>
                                          <p:spTgt spid="129048"/>
                                        </p:tgtEl>
                                        <p:attrNameLst>
                                          <p:attrName>style.visibility</p:attrName>
                                        </p:attrNameLst>
                                      </p:cBhvr>
                                      <p:to>
                                        <p:strVal val="visible"/>
                                      </p:to>
                                    </p:set>
                                    <p:animEffect transition="in" filter="wipe(left)">
                                      <p:cBhvr>
                                        <p:cTn id="144" dur="500"/>
                                        <p:tgtEl>
                                          <p:spTgt spid="129048"/>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129049"/>
                                        </p:tgtEl>
                                        <p:attrNameLst>
                                          <p:attrName>style.visibility</p:attrName>
                                        </p:attrNameLst>
                                      </p:cBhvr>
                                      <p:to>
                                        <p:strVal val="visible"/>
                                      </p:to>
                                    </p:set>
                                    <p:animEffect transition="in" filter="wipe(left)">
                                      <p:cBhvr>
                                        <p:cTn id="149" dur="500"/>
                                        <p:tgtEl>
                                          <p:spTgt spid="129049"/>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2" presetClass="entr" presetSubtype="8" fill="hold" nodeType="clickEffect">
                                  <p:stCondLst>
                                    <p:cond delay="0"/>
                                  </p:stCondLst>
                                  <p:childTnLst>
                                    <p:set>
                                      <p:cBhvr>
                                        <p:cTn id="153" dur="1" fill="hold">
                                          <p:stCondLst>
                                            <p:cond delay="0"/>
                                          </p:stCondLst>
                                        </p:cTn>
                                        <p:tgtEl>
                                          <p:spTgt spid="129050"/>
                                        </p:tgtEl>
                                        <p:attrNameLst>
                                          <p:attrName>style.visibility</p:attrName>
                                        </p:attrNameLst>
                                      </p:cBhvr>
                                      <p:to>
                                        <p:strVal val="visible"/>
                                      </p:to>
                                    </p:set>
                                    <p:animEffect transition="in" filter="wipe(left)">
                                      <p:cBhvr>
                                        <p:cTn id="154" dur="500"/>
                                        <p:tgtEl>
                                          <p:spTgt spid="129050"/>
                                        </p:tgtEl>
                                      </p:cBhvr>
                                    </p:animEffect>
                                  </p:childTnLst>
                                  <p:subTnLst>
                                    <p:audio>
                                      <p:cMediaNode>
                                        <p:cTn display="0" masterRel="sameClick">
                                          <p:stCondLst>
                                            <p:cond evt="begin" delay="0">
                                              <p:tn val="152"/>
                                            </p:cond>
                                          </p:stCondLst>
                                          <p:endCondLst>
                                            <p:cond evt="onStopAudio" delay="0">
                                              <p:tgtEl>
                                                <p:sldTgt/>
                                              </p:tgtEl>
                                            </p:cond>
                                          </p:endCondLst>
                                        </p:cTn>
                                        <p:tgtEl>
                                          <p:sndTgt r:embed="rId3"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autoUpdateAnimBg="0"/>
      <p:bldP spid="129027" grpId="0" autoUpdateAnimBg="0"/>
      <p:bldP spid="129028" grpId="0" animBg="1"/>
      <p:bldP spid="129029" grpId="0" autoUpdateAnimBg="0"/>
      <p:bldP spid="129030" grpId="0" animBg="1"/>
      <p:bldP spid="129031" grpId="0" autoUpdateAnimBg="0"/>
      <p:bldP spid="129032" grpId="0" autoUpdateAnimBg="0"/>
      <p:bldP spid="129033" grpId="0" autoUpdateAnimBg="0"/>
      <p:bldP spid="129037" grpId="0" autoUpdateAnimBg="0"/>
      <p:bldP spid="129038" grpId="0" animBg="1"/>
      <p:bldP spid="129039" grpId="0" autoUpdateAnimBg="0"/>
      <p:bldP spid="129044" grpId="0" autoUpdateAnimBg="0"/>
      <p:bldP spid="129046" grpId="0" animBg="1"/>
      <p:bldP spid="129049" grpId="0" animBg="1"/>
      <p:bldP spid="129058" grpId="0" autoUpdateAnimBg="0"/>
      <p:bldP spid="129059" grpId="0" autoUpdateAnimBg="0"/>
      <p:bldP spid="129071" grpId="0" animBg="1"/>
      <p:bldP spid="129072" grpId="0" animBg="1"/>
      <p:bldP spid="12907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050" name="Group 2"/>
          <p:cNvGrpSpPr>
            <a:grpSpLocks/>
          </p:cNvGrpSpPr>
          <p:nvPr/>
        </p:nvGrpSpPr>
        <p:grpSpPr bwMode="auto">
          <a:xfrm>
            <a:off x="4670425" y="1997075"/>
            <a:ext cx="3978275" cy="2413000"/>
            <a:chOff x="2267" y="757"/>
            <a:chExt cx="2506" cy="1520"/>
          </a:xfrm>
        </p:grpSpPr>
        <p:sp>
          <p:nvSpPr>
            <p:cNvPr id="40985" name="Line 3"/>
            <p:cNvSpPr>
              <a:spLocks noChangeShapeType="1"/>
            </p:cNvSpPr>
            <p:nvPr/>
          </p:nvSpPr>
          <p:spPr bwMode="auto">
            <a:xfrm>
              <a:off x="2661" y="1915"/>
              <a:ext cx="1872"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6" name="Line 4"/>
            <p:cNvSpPr>
              <a:spLocks noChangeShapeType="1"/>
            </p:cNvSpPr>
            <p:nvPr/>
          </p:nvSpPr>
          <p:spPr bwMode="auto">
            <a:xfrm flipV="1">
              <a:off x="2661" y="811"/>
              <a:ext cx="0" cy="1104"/>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7" name="Text Box 5"/>
            <p:cNvSpPr txBox="1">
              <a:spLocks noChangeArrowheads="1"/>
            </p:cNvSpPr>
            <p:nvPr/>
          </p:nvSpPr>
          <p:spPr bwMode="auto">
            <a:xfrm>
              <a:off x="4485" y="1931"/>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66"/>
                  </a:solidFill>
                  <a:latin typeface="Times New Roman" pitchFamily="18" charset="0"/>
                </a:rPr>
                <a:t>r</a:t>
              </a:r>
            </a:p>
          </p:txBody>
        </p:sp>
        <p:sp>
          <p:nvSpPr>
            <p:cNvPr id="40988" name="Text Box 6"/>
            <p:cNvSpPr txBox="1">
              <a:spLocks noChangeArrowheads="1"/>
            </p:cNvSpPr>
            <p:nvPr/>
          </p:nvSpPr>
          <p:spPr bwMode="auto">
            <a:xfrm>
              <a:off x="2267" y="757"/>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66"/>
                  </a:solidFill>
                  <a:latin typeface="Times New Roman" pitchFamily="18" charset="0"/>
                </a:rPr>
                <a:t>E</a:t>
              </a:r>
            </a:p>
          </p:txBody>
        </p:sp>
        <p:sp>
          <p:nvSpPr>
            <p:cNvPr id="40989" name="Text Box 7"/>
            <p:cNvSpPr txBox="1">
              <a:spLocks noChangeArrowheads="1"/>
            </p:cNvSpPr>
            <p:nvPr/>
          </p:nvSpPr>
          <p:spPr bwMode="auto">
            <a:xfrm>
              <a:off x="2507" y="1989"/>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O</a:t>
              </a:r>
            </a:p>
          </p:txBody>
        </p:sp>
      </p:grpSp>
      <p:grpSp>
        <p:nvGrpSpPr>
          <p:cNvPr id="130056" name="Group 8"/>
          <p:cNvGrpSpPr>
            <a:grpSpLocks/>
          </p:cNvGrpSpPr>
          <p:nvPr/>
        </p:nvGrpSpPr>
        <p:grpSpPr bwMode="auto">
          <a:xfrm>
            <a:off x="4500563" y="234950"/>
            <a:ext cx="1541462" cy="1663700"/>
            <a:chOff x="4357" y="221"/>
            <a:chExt cx="866" cy="969"/>
          </a:xfrm>
        </p:grpSpPr>
        <p:grpSp>
          <p:nvGrpSpPr>
            <p:cNvPr id="40974" name="Group 9"/>
            <p:cNvGrpSpPr>
              <a:grpSpLocks/>
            </p:cNvGrpSpPr>
            <p:nvPr/>
          </p:nvGrpSpPr>
          <p:grpSpPr bwMode="auto">
            <a:xfrm>
              <a:off x="4456" y="384"/>
              <a:ext cx="680" cy="680"/>
              <a:chOff x="4456" y="384"/>
              <a:chExt cx="680" cy="680"/>
            </a:xfrm>
          </p:grpSpPr>
          <p:sp>
            <p:nvSpPr>
              <p:cNvPr id="40982" name="Oval 10"/>
              <p:cNvSpPr>
                <a:spLocks noChangeArrowheads="1"/>
              </p:cNvSpPr>
              <p:nvPr/>
            </p:nvSpPr>
            <p:spPr bwMode="auto">
              <a:xfrm>
                <a:off x="4456" y="384"/>
                <a:ext cx="680" cy="680"/>
              </a:xfrm>
              <a:prstGeom prst="ellipse">
                <a:avLst/>
              </a:prstGeom>
              <a:gradFill rotWithShape="0">
                <a:gsLst>
                  <a:gs pos="0">
                    <a:srgbClr val="FFCC66"/>
                  </a:gs>
                  <a:gs pos="100000">
                    <a:srgbClr val="765E2F"/>
                  </a:gs>
                </a:gsLst>
                <a:path path="shape">
                  <a:fillToRect l="50000" t="50000" r="50000" b="50000"/>
                </a:path>
              </a:gradFill>
              <a:ln>
                <a:noFill/>
              </a:ln>
              <a:effectLst/>
              <a:extLst>
                <a:ext uri="{91240B29-F687-4F45-9708-019B960494DF}">
                  <a14:hiddenLine xmlns:a14="http://schemas.microsoft.com/office/drawing/2010/main" w="762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3" name="Line 11"/>
              <p:cNvSpPr>
                <a:spLocks noChangeShapeType="1"/>
              </p:cNvSpPr>
              <p:nvPr/>
            </p:nvSpPr>
            <p:spPr bwMode="auto">
              <a:xfrm flipV="1">
                <a:off x="4789" y="420"/>
                <a:ext cx="144" cy="288"/>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4" name="Text Box 12"/>
              <p:cNvSpPr txBox="1">
                <a:spLocks noChangeArrowheads="1"/>
              </p:cNvSpPr>
              <p:nvPr/>
            </p:nvSpPr>
            <p:spPr bwMode="auto">
              <a:xfrm>
                <a:off x="4543" y="409"/>
                <a:ext cx="217"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00FF00"/>
                    </a:solidFill>
                    <a:latin typeface="Times New Roman" pitchFamily="18" charset="0"/>
                  </a:rPr>
                  <a:t>R</a:t>
                </a:r>
              </a:p>
            </p:txBody>
          </p:sp>
        </p:grpSp>
        <p:grpSp>
          <p:nvGrpSpPr>
            <p:cNvPr id="40975" name="Group 13"/>
            <p:cNvGrpSpPr>
              <a:grpSpLocks/>
            </p:cNvGrpSpPr>
            <p:nvPr/>
          </p:nvGrpSpPr>
          <p:grpSpPr bwMode="auto">
            <a:xfrm>
              <a:off x="4357" y="221"/>
              <a:ext cx="866" cy="969"/>
              <a:chOff x="4272" y="354"/>
              <a:chExt cx="866" cy="969"/>
            </a:xfrm>
          </p:grpSpPr>
          <p:sp>
            <p:nvSpPr>
              <p:cNvPr id="40976" name="Text Box 14"/>
              <p:cNvSpPr txBox="1">
                <a:spLocks noChangeArrowheads="1"/>
              </p:cNvSpPr>
              <p:nvPr/>
            </p:nvSpPr>
            <p:spPr bwMode="auto">
              <a:xfrm>
                <a:off x="4586" y="354"/>
                <a:ext cx="20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sp>
            <p:nvSpPr>
              <p:cNvPr id="40977" name="Text Box 15"/>
              <p:cNvSpPr txBox="1">
                <a:spLocks noChangeArrowheads="1"/>
              </p:cNvSpPr>
              <p:nvPr/>
            </p:nvSpPr>
            <p:spPr bwMode="auto">
              <a:xfrm>
                <a:off x="4272" y="576"/>
                <a:ext cx="20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sp>
            <p:nvSpPr>
              <p:cNvPr id="40978" name="Text Box 16"/>
              <p:cNvSpPr txBox="1">
                <a:spLocks noChangeArrowheads="1"/>
              </p:cNvSpPr>
              <p:nvPr/>
            </p:nvSpPr>
            <p:spPr bwMode="auto">
              <a:xfrm>
                <a:off x="4336" y="912"/>
                <a:ext cx="20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sp>
            <p:nvSpPr>
              <p:cNvPr id="40979" name="Text Box 17"/>
              <p:cNvSpPr txBox="1">
                <a:spLocks noChangeArrowheads="1"/>
              </p:cNvSpPr>
              <p:nvPr/>
            </p:nvSpPr>
            <p:spPr bwMode="auto">
              <a:xfrm>
                <a:off x="4938" y="576"/>
                <a:ext cx="20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sp>
            <p:nvSpPr>
              <p:cNvPr id="40980" name="Text Box 18"/>
              <p:cNvSpPr txBox="1">
                <a:spLocks noChangeArrowheads="1"/>
              </p:cNvSpPr>
              <p:nvPr/>
            </p:nvSpPr>
            <p:spPr bwMode="auto">
              <a:xfrm>
                <a:off x="4874" y="912"/>
                <a:ext cx="20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sp>
            <p:nvSpPr>
              <p:cNvPr id="40981" name="Text Box 19"/>
              <p:cNvSpPr txBox="1">
                <a:spLocks noChangeArrowheads="1"/>
              </p:cNvSpPr>
              <p:nvPr/>
            </p:nvSpPr>
            <p:spPr bwMode="auto">
              <a:xfrm>
                <a:off x="4624" y="1056"/>
                <a:ext cx="200"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grpSp>
      </p:grpSp>
      <p:sp>
        <p:nvSpPr>
          <p:cNvPr id="130068" name="Text Box 20"/>
          <p:cNvSpPr txBox="1">
            <a:spLocks noChangeArrowheads="1"/>
          </p:cNvSpPr>
          <p:nvPr/>
        </p:nvSpPr>
        <p:spPr bwMode="auto">
          <a:xfrm>
            <a:off x="520700" y="10525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宋体" pitchFamily="2" charset="-122"/>
              </a:rPr>
              <a:t>对球面内一点</a:t>
            </a:r>
            <a:r>
              <a:rPr kumimoji="1" lang="en-US" altLang="zh-CN" sz="2400" b="1">
                <a:solidFill>
                  <a:srgbClr val="66FFFF"/>
                </a:solidFill>
                <a:latin typeface="宋体" pitchFamily="2" charset="-122"/>
              </a:rPr>
              <a:t>:</a:t>
            </a:r>
          </a:p>
        </p:txBody>
      </p:sp>
      <p:graphicFrame>
        <p:nvGraphicFramePr>
          <p:cNvPr id="130069" name="Object 21"/>
          <p:cNvGraphicFramePr>
            <a:graphicFrameLocks/>
          </p:cNvGraphicFramePr>
          <p:nvPr/>
        </p:nvGraphicFramePr>
        <p:xfrm>
          <a:off x="712788" y="2008188"/>
          <a:ext cx="2335212" cy="723900"/>
        </p:xfrm>
        <a:graphic>
          <a:graphicData uri="http://schemas.openxmlformats.org/presentationml/2006/ole">
            <mc:AlternateContent xmlns:mc="http://schemas.openxmlformats.org/markup-compatibility/2006">
              <mc:Choice xmlns:v="urn:schemas-microsoft-com:vml" Requires="v">
                <p:oleObj spid="_x0000_s41095" name="Equation" r:id="rId3" imgW="2228902" imgH="619228" progId="Equation.3">
                  <p:embed/>
                </p:oleObj>
              </mc:Choice>
              <mc:Fallback>
                <p:oleObj name="Equation" r:id="rId3" imgW="2228902" imgH="619228" progId="Equation.3">
                  <p:embed/>
                  <p:pic>
                    <p:nvPicPr>
                      <p:cNvPr id="0" name="Object 2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88" y="2008188"/>
                        <a:ext cx="2335212"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0070" name="Text Box 22"/>
          <p:cNvSpPr txBox="1">
            <a:spLocks noChangeArrowheads="1"/>
          </p:cNvSpPr>
          <p:nvPr/>
        </p:nvSpPr>
        <p:spPr bwMode="auto">
          <a:xfrm>
            <a:off x="857250" y="3160713"/>
            <a:ext cx="979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chemeClr val="bg1"/>
                </a:solidFill>
                <a:latin typeface="Times New Roman" pitchFamily="18" charset="0"/>
              </a:rPr>
              <a:t>E = </a:t>
            </a:r>
            <a:r>
              <a:rPr kumimoji="1" lang="en-US" altLang="zh-CN" sz="2800" b="1">
                <a:solidFill>
                  <a:schemeClr val="bg1"/>
                </a:solidFill>
                <a:latin typeface="Times New Roman" pitchFamily="18" charset="0"/>
              </a:rPr>
              <a:t>0</a:t>
            </a:r>
          </a:p>
        </p:txBody>
      </p:sp>
      <p:sp>
        <p:nvSpPr>
          <p:cNvPr id="130071" name="Text Box 23"/>
          <p:cNvSpPr txBox="1">
            <a:spLocks noChangeArrowheads="1"/>
          </p:cNvSpPr>
          <p:nvPr/>
        </p:nvSpPr>
        <p:spPr bwMode="auto">
          <a:xfrm>
            <a:off x="5394325" y="4267200"/>
            <a:ext cx="248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电场分布曲线</a:t>
            </a:r>
          </a:p>
        </p:txBody>
      </p:sp>
      <p:sp>
        <p:nvSpPr>
          <p:cNvPr id="130072" name="Oval 24"/>
          <p:cNvSpPr>
            <a:spLocks noChangeArrowheads="1"/>
          </p:cNvSpPr>
          <p:nvPr/>
        </p:nvSpPr>
        <p:spPr bwMode="auto">
          <a:xfrm>
            <a:off x="4906963" y="725488"/>
            <a:ext cx="768350" cy="719137"/>
          </a:xfrm>
          <a:prstGeom prst="ellipse">
            <a:avLst/>
          </a:pr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73" name="Line 25"/>
          <p:cNvSpPr>
            <a:spLocks noChangeShapeType="1"/>
          </p:cNvSpPr>
          <p:nvPr/>
        </p:nvSpPr>
        <p:spPr bwMode="auto">
          <a:xfrm>
            <a:off x="5295900" y="3835400"/>
            <a:ext cx="83820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74" name="Line 26"/>
          <p:cNvSpPr>
            <a:spLocks noChangeShapeType="1"/>
          </p:cNvSpPr>
          <p:nvPr/>
        </p:nvSpPr>
        <p:spPr bwMode="auto">
          <a:xfrm>
            <a:off x="6151563" y="2235200"/>
            <a:ext cx="0" cy="1600200"/>
          </a:xfrm>
          <a:prstGeom prst="line">
            <a:avLst/>
          </a:prstGeom>
          <a:noFill/>
          <a:ln w="28575">
            <a:solidFill>
              <a:srgbClr val="66FF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75" name="Freeform 27"/>
          <p:cNvSpPr>
            <a:spLocks/>
          </p:cNvSpPr>
          <p:nvPr/>
        </p:nvSpPr>
        <p:spPr bwMode="auto">
          <a:xfrm>
            <a:off x="6210300" y="2251075"/>
            <a:ext cx="1576388" cy="1355725"/>
          </a:xfrm>
          <a:custGeom>
            <a:avLst/>
            <a:gdLst>
              <a:gd name="T0" fmla="*/ 0 w 1008"/>
              <a:gd name="T1" fmla="*/ 0 h 816"/>
              <a:gd name="T2" fmla="*/ 2147483647 w 1008"/>
              <a:gd name="T3" fmla="*/ 2147483647 h 816"/>
              <a:gd name="T4" fmla="*/ 2147483647 w 1008"/>
              <a:gd name="T5" fmla="*/ 2147483647 h 816"/>
              <a:gd name="T6" fmla="*/ 0 60000 65536"/>
              <a:gd name="T7" fmla="*/ 0 60000 65536"/>
              <a:gd name="T8" fmla="*/ 0 60000 65536"/>
            </a:gdLst>
            <a:ahLst/>
            <a:cxnLst>
              <a:cxn ang="T6">
                <a:pos x="T0" y="T1"/>
              </a:cxn>
              <a:cxn ang="T7">
                <a:pos x="T2" y="T3"/>
              </a:cxn>
              <a:cxn ang="T8">
                <a:pos x="T4" y="T5"/>
              </a:cxn>
            </a:cxnLst>
            <a:rect l="0" t="0" r="r" b="b"/>
            <a:pathLst>
              <a:path w="1008" h="816">
                <a:moveTo>
                  <a:pt x="0" y="0"/>
                </a:moveTo>
                <a:cubicBezTo>
                  <a:pt x="60" y="220"/>
                  <a:pt x="120" y="440"/>
                  <a:pt x="288" y="576"/>
                </a:cubicBezTo>
                <a:cubicBezTo>
                  <a:pt x="456" y="712"/>
                  <a:pt x="732" y="764"/>
                  <a:pt x="1008" y="816"/>
                </a:cubicBezTo>
              </a:path>
            </a:pathLst>
          </a:custGeom>
          <a:noFill/>
          <a:ln w="28575"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0076" name="Object 28"/>
          <p:cNvGraphicFramePr>
            <a:graphicFrameLocks/>
          </p:cNvGraphicFramePr>
          <p:nvPr/>
        </p:nvGraphicFramePr>
        <p:xfrm>
          <a:off x="5275263" y="3081338"/>
          <a:ext cx="812800" cy="315912"/>
        </p:xfrm>
        <a:graphic>
          <a:graphicData uri="http://schemas.openxmlformats.org/presentationml/2006/ole">
            <mc:AlternateContent xmlns:mc="http://schemas.openxmlformats.org/markup-compatibility/2006">
              <mc:Choice xmlns:v="urn:schemas-microsoft-com:vml" Requires="v">
                <p:oleObj spid="_x0000_s41096" name="Equation" r:id="rId5" imgW="704816" imgH="209468" progId="Equation.3">
                  <p:embed/>
                </p:oleObj>
              </mc:Choice>
              <mc:Fallback>
                <p:oleObj name="Equation" r:id="rId5" imgW="704816" imgH="209468" progId="Equation.3">
                  <p:embed/>
                  <p:pic>
                    <p:nvPicPr>
                      <p:cNvPr id="0" name="Object 2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5263" y="3081338"/>
                        <a:ext cx="8128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77" name="Object 29"/>
          <p:cNvGraphicFramePr>
            <a:graphicFrameLocks/>
          </p:cNvGraphicFramePr>
          <p:nvPr/>
        </p:nvGraphicFramePr>
        <p:xfrm>
          <a:off x="6646863" y="2395538"/>
          <a:ext cx="1028700" cy="823912"/>
        </p:xfrm>
        <a:graphic>
          <a:graphicData uri="http://schemas.openxmlformats.org/presentationml/2006/ole">
            <mc:AlternateContent xmlns:mc="http://schemas.openxmlformats.org/markup-compatibility/2006">
              <mc:Choice xmlns:v="urn:schemas-microsoft-com:vml" Requires="v">
                <p:oleObj spid="_x0000_s41097" name="Equation" r:id="rId7" imgW="924008" imgH="723962" progId="Equation.3">
                  <p:embed/>
                </p:oleObj>
              </mc:Choice>
              <mc:Fallback>
                <p:oleObj name="Equation" r:id="rId7" imgW="924008" imgH="723962" progId="Equation.3">
                  <p:embed/>
                  <p:pic>
                    <p:nvPicPr>
                      <p:cNvPr id="0" name="Object 2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6863" y="2395538"/>
                        <a:ext cx="10287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068"/>
                                        </p:tgtEl>
                                        <p:attrNameLst>
                                          <p:attrName>style.visibility</p:attrName>
                                        </p:attrNameLst>
                                      </p:cBhvr>
                                      <p:to>
                                        <p:strVal val="visible"/>
                                      </p:to>
                                    </p:set>
                                    <p:animEffect transition="in" filter="wipe(left)">
                                      <p:cBhvr>
                                        <p:cTn id="7" dur="500"/>
                                        <p:tgtEl>
                                          <p:spTgt spid="1300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13005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30072"/>
                                        </p:tgtEl>
                                        <p:attrNameLst>
                                          <p:attrName>style.visibility</p:attrName>
                                        </p:attrNameLst>
                                      </p:cBhvr>
                                      <p:to>
                                        <p:strVal val="visible"/>
                                      </p:to>
                                    </p:set>
                                    <p:animEffect transition="in" filter="dissolve">
                                      <p:cBhvr>
                                        <p:cTn id="16" dur="500"/>
                                        <p:tgtEl>
                                          <p:spTgt spid="13007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13006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3007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30071"/>
                                        </p:tgtEl>
                                        <p:attrNameLst>
                                          <p:attrName>style.visibility</p:attrName>
                                        </p:attrNameLst>
                                      </p:cBhvr>
                                      <p:to>
                                        <p:strVal val="visible"/>
                                      </p:to>
                                    </p:set>
                                    <p:animEffect transition="in" filter="wipe(left)">
                                      <p:cBhvr>
                                        <p:cTn id="29" dur="500"/>
                                        <p:tgtEl>
                                          <p:spTgt spid="13007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130050"/>
                                        </p:tgtEl>
                                        <p:attrNameLst>
                                          <p:attrName>style.visibility</p:attrName>
                                        </p:attrNameLst>
                                      </p:cBhvr>
                                      <p:to>
                                        <p:strVal val="visible"/>
                                      </p:to>
                                    </p:set>
                                    <p:animEffect transition="in" filter="blinds(horizontal)">
                                      <p:cBhvr>
                                        <p:cTn id="34" dur="500"/>
                                        <p:tgtEl>
                                          <p:spTgt spid="13005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0073"/>
                                        </p:tgtEl>
                                        <p:attrNameLst>
                                          <p:attrName>style.visibility</p:attrName>
                                        </p:attrNameLst>
                                      </p:cBhvr>
                                      <p:to>
                                        <p:strVal val="visible"/>
                                      </p:to>
                                    </p:set>
                                    <p:animEffect transition="in" filter="wipe(left)">
                                      <p:cBhvr>
                                        <p:cTn id="39" dur="500"/>
                                        <p:tgtEl>
                                          <p:spTgt spid="130073"/>
                                        </p:tgtEl>
                                      </p:cBhvr>
                                    </p:animEffect>
                                  </p:childTnLst>
                                </p:cTn>
                              </p:par>
                            </p:childTnLst>
                          </p:cTn>
                        </p:par>
                        <p:par>
                          <p:cTn id="40" fill="hold" nodeType="afterGroup">
                            <p:stCondLst>
                              <p:cond delay="500"/>
                            </p:stCondLst>
                            <p:childTnLst>
                              <p:par>
                                <p:cTn id="41" presetID="12" presetClass="entr" presetSubtype="1" fill="hold" grpId="0" nodeType="afterEffect">
                                  <p:stCondLst>
                                    <p:cond delay="0"/>
                                  </p:stCondLst>
                                  <p:childTnLst>
                                    <p:set>
                                      <p:cBhvr>
                                        <p:cTn id="42" dur="1" fill="hold">
                                          <p:stCondLst>
                                            <p:cond delay="0"/>
                                          </p:stCondLst>
                                        </p:cTn>
                                        <p:tgtEl>
                                          <p:spTgt spid="130074"/>
                                        </p:tgtEl>
                                        <p:attrNameLst>
                                          <p:attrName>style.visibility</p:attrName>
                                        </p:attrNameLst>
                                      </p:cBhvr>
                                      <p:to>
                                        <p:strVal val="visible"/>
                                      </p:to>
                                    </p:set>
                                    <p:animEffect transition="in" filter="slide(fromTop)">
                                      <p:cBhvr>
                                        <p:cTn id="43" dur="500"/>
                                        <p:tgtEl>
                                          <p:spTgt spid="130074"/>
                                        </p:tgtEl>
                                      </p:cBhvr>
                                    </p:animEffect>
                                  </p:childTnLst>
                                </p:cTn>
                              </p:par>
                            </p:childTnLst>
                          </p:cTn>
                        </p:par>
                        <p:par>
                          <p:cTn id="44" fill="hold" nodeType="afterGroup">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30075"/>
                                        </p:tgtEl>
                                        <p:attrNameLst>
                                          <p:attrName>style.visibility</p:attrName>
                                        </p:attrNameLst>
                                      </p:cBhvr>
                                      <p:to>
                                        <p:strVal val="visible"/>
                                      </p:to>
                                    </p:set>
                                    <p:animEffect transition="in" filter="wipe(left)">
                                      <p:cBhvr>
                                        <p:cTn id="47" dur="500"/>
                                        <p:tgtEl>
                                          <p:spTgt spid="13007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499"/>
                                          </p:stCondLst>
                                        </p:cTn>
                                        <p:tgtEl>
                                          <p:spTgt spid="130076"/>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499"/>
                                          </p:stCondLst>
                                        </p:cTn>
                                        <p:tgtEl>
                                          <p:spTgt spid="130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68" grpId="0" autoUpdateAnimBg="0"/>
      <p:bldP spid="130070" grpId="0" autoUpdateAnimBg="0"/>
      <p:bldP spid="130071" grpId="0" autoUpdateAnimBg="0"/>
      <p:bldP spid="130072" grpId="0" animBg="1"/>
      <p:bldP spid="130073" grpId="0" animBg="1"/>
      <p:bldP spid="130074" grpId="0" animBg="1"/>
      <p:bldP spid="13007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260350" y="4572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例</a:t>
            </a:r>
          </a:p>
        </p:txBody>
      </p:sp>
      <p:sp>
        <p:nvSpPr>
          <p:cNvPr id="131075" name="Text Box 3"/>
          <p:cNvSpPr txBox="1">
            <a:spLocks noChangeArrowheads="1"/>
          </p:cNvSpPr>
          <p:nvPr/>
        </p:nvSpPr>
        <p:spPr bwMode="auto">
          <a:xfrm>
            <a:off x="768350" y="477838"/>
            <a:ext cx="6854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已知球体半径为</a:t>
            </a:r>
            <a:r>
              <a:rPr kumimoji="1" lang="en-US" altLang="zh-CN" sz="2400" b="1" i="1">
                <a:solidFill>
                  <a:srgbClr val="66FFFF"/>
                </a:solidFill>
                <a:latin typeface="Times New Roman" pitchFamily="18" charset="0"/>
              </a:rPr>
              <a:t>R</a:t>
            </a:r>
            <a:r>
              <a:rPr kumimoji="1" lang="zh-CN" altLang="en-US" sz="2400" b="1">
                <a:solidFill>
                  <a:schemeClr val="bg1"/>
                </a:solidFill>
                <a:latin typeface="宋体" pitchFamily="2" charset="-122"/>
              </a:rPr>
              <a:t>，带电量为</a:t>
            </a:r>
            <a:r>
              <a:rPr kumimoji="1" lang="en-US" altLang="zh-CN" sz="2400" b="1" i="1">
                <a:solidFill>
                  <a:srgbClr val="66FFFF"/>
                </a:solidFill>
                <a:latin typeface="Times New Roman" pitchFamily="18" charset="0"/>
              </a:rPr>
              <a:t>q</a:t>
            </a:r>
            <a:r>
              <a:rPr kumimoji="1" lang="zh-CN" altLang="en-US" sz="2400" b="1">
                <a:solidFill>
                  <a:schemeClr val="bg1"/>
                </a:solidFill>
                <a:latin typeface="宋体" pitchFamily="2" charset="-122"/>
              </a:rPr>
              <a:t>（电荷体密度为</a:t>
            </a:r>
            <a:r>
              <a:rPr kumimoji="1" lang="zh-CN" altLang="en-US" sz="2400" b="1" i="1">
                <a:solidFill>
                  <a:srgbClr val="66FFFF"/>
                </a:solidFill>
                <a:latin typeface="Times New Roman" pitchFamily="18" charset="0"/>
                <a:sym typeface="Symbol" pitchFamily="18" charset="2"/>
              </a:rPr>
              <a:t></a:t>
            </a:r>
            <a:r>
              <a:rPr kumimoji="1" lang="zh-CN" altLang="en-US" sz="2400" b="1">
                <a:solidFill>
                  <a:schemeClr val="bg1"/>
                </a:solidFill>
                <a:latin typeface="宋体" pitchFamily="2" charset="-122"/>
              </a:rPr>
              <a:t>）</a:t>
            </a:r>
            <a:endParaRPr kumimoji="1" lang="zh-CN" altLang="en-US" sz="2400">
              <a:solidFill>
                <a:schemeClr val="bg1"/>
              </a:solidFill>
              <a:latin typeface="宋体" pitchFamily="2" charset="-122"/>
            </a:endParaRPr>
          </a:p>
        </p:txBody>
      </p:sp>
      <p:sp>
        <p:nvSpPr>
          <p:cNvPr id="131076" name="Oval 4"/>
          <p:cNvSpPr>
            <a:spLocks noChangeArrowheads="1"/>
          </p:cNvSpPr>
          <p:nvPr/>
        </p:nvSpPr>
        <p:spPr bwMode="auto">
          <a:xfrm>
            <a:off x="5915025" y="1600200"/>
            <a:ext cx="1371600" cy="1371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131077" name="Line 5"/>
          <p:cNvSpPr>
            <a:spLocks noChangeShapeType="1"/>
          </p:cNvSpPr>
          <p:nvPr/>
        </p:nvSpPr>
        <p:spPr bwMode="auto">
          <a:xfrm>
            <a:off x="6583363" y="2327275"/>
            <a:ext cx="685800" cy="0"/>
          </a:xfrm>
          <a:prstGeom prst="line">
            <a:avLst/>
          </a:prstGeom>
          <a:noFill/>
          <a:ln w="28575">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078" name="Text Box 6"/>
          <p:cNvSpPr txBox="1">
            <a:spLocks noChangeArrowheads="1"/>
          </p:cNvSpPr>
          <p:nvPr/>
        </p:nvSpPr>
        <p:spPr bwMode="auto">
          <a:xfrm>
            <a:off x="7251700" y="213995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R</a:t>
            </a:r>
          </a:p>
        </p:txBody>
      </p:sp>
      <p:grpSp>
        <p:nvGrpSpPr>
          <p:cNvPr id="131079" name="Group 7"/>
          <p:cNvGrpSpPr>
            <a:grpSpLocks/>
          </p:cNvGrpSpPr>
          <p:nvPr/>
        </p:nvGrpSpPr>
        <p:grpSpPr bwMode="auto">
          <a:xfrm>
            <a:off x="6180138" y="1793875"/>
            <a:ext cx="930275" cy="1108075"/>
            <a:chOff x="4310" y="3216"/>
            <a:chExt cx="586" cy="698"/>
          </a:xfrm>
        </p:grpSpPr>
        <p:sp>
          <p:nvSpPr>
            <p:cNvPr id="42023" name="Text Box 8"/>
            <p:cNvSpPr txBox="1">
              <a:spLocks noChangeArrowheads="1"/>
            </p:cNvSpPr>
            <p:nvPr/>
          </p:nvSpPr>
          <p:spPr bwMode="auto">
            <a:xfrm>
              <a:off x="4310" y="321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FF3300"/>
                  </a:solidFill>
                  <a:latin typeface="Times New Roman" pitchFamily="18" charset="0"/>
                </a:rPr>
                <a:t>+</a:t>
              </a:r>
            </a:p>
          </p:txBody>
        </p:sp>
        <p:sp>
          <p:nvSpPr>
            <p:cNvPr id="42024" name="Text Box 9"/>
            <p:cNvSpPr txBox="1">
              <a:spLocks noChangeArrowheads="1"/>
            </p:cNvSpPr>
            <p:nvPr/>
          </p:nvSpPr>
          <p:spPr bwMode="auto">
            <a:xfrm>
              <a:off x="4656" y="362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FF3300"/>
                  </a:solidFill>
                  <a:latin typeface="Times New Roman" pitchFamily="18" charset="0"/>
                </a:rPr>
                <a:t>+</a:t>
              </a:r>
            </a:p>
          </p:txBody>
        </p:sp>
        <p:sp>
          <p:nvSpPr>
            <p:cNvPr id="42025" name="Text Box 10"/>
            <p:cNvSpPr txBox="1">
              <a:spLocks noChangeArrowheads="1"/>
            </p:cNvSpPr>
            <p:nvPr/>
          </p:nvSpPr>
          <p:spPr bwMode="auto">
            <a:xfrm>
              <a:off x="4320" y="3615"/>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FF3300"/>
                  </a:solidFill>
                  <a:latin typeface="Times New Roman" pitchFamily="18" charset="0"/>
                </a:rPr>
                <a:t>+</a:t>
              </a:r>
            </a:p>
          </p:txBody>
        </p:sp>
        <p:sp>
          <p:nvSpPr>
            <p:cNvPr id="42026" name="Text Box 11"/>
            <p:cNvSpPr txBox="1">
              <a:spLocks noChangeArrowheads="1"/>
            </p:cNvSpPr>
            <p:nvPr/>
          </p:nvSpPr>
          <p:spPr bwMode="auto">
            <a:xfrm>
              <a:off x="4672" y="321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FF3300"/>
                  </a:solidFill>
                  <a:latin typeface="Times New Roman" pitchFamily="18" charset="0"/>
                </a:rPr>
                <a:t>+</a:t>
              </a:r>
            </a:p>
          </p:txBody>
        </p:sp>
      </p:grpSp>
      <p:sp>
        <p:nvSpPr>
          <p:cNvPr id="131084" name="Text Box 12"/>
          <p:cNvSpPr txBox="1">
            <a:spLocks noChangeArrowheads="1"/>
          </p:cNvSpPr>
          <p:nvPr/>
        </p:nvSpPr>
        <p:spPr bwMode="auto">
          <a:xfrm>
            <a:off x="269875" y="138112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31085" name="Text Box 13"/>
          <p:cNvSpPr txBox="1">
            <a:spLocks noChangeArrowheads="1"/>
          </p:cNvSpPr>
          <p:nvPr/>
        </p:nvSpPr>
        <p:spPr bwMode="auto">
          <a:xfrm>
            <a:off x="779463" y="1371600"/>
            <a:ext cx="912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球外</a:t>
            </a:r>
          </a:p>
        </p:txBody>
      </p:sp>
      <p:graphicFrame>
        <p:nvGraphicFramePr>
          <p:cNvPr id="131086" name="Object 14"/>
          <p:cNvGraphicFramePr>
            <a:graphicFrameLocks/>
          </p:cNvGraphicFramePr>
          <p:nvPr/>
        </p:nvGraphicFramePr>
        <p:xfrm>
          <a:off x="1116013" y="1412875"/>
          <a:ext cx="1223962" cy="431800"/>
        </p:xfrm>
        <a:graphic>
          <a:graphicData uri="http://schemas.openxmlformats.org/presentationml/2006/ole">
            <mc:AlternateContent xmlns:mc="http://schemas.openxmlformats.org/markup-compatibility/2006">
              <mc:Choice xmlns:v="urn:schemas-microsoft-com:vml" Requires="v">
                <p:oleObj spid="_x0000_s42307" name="Equation" r:id="rId3" imgW="580913" imgH="114182" progId="Equation.3">
                  <p:embed/>
                </p:oleObj>
              </mc:Choice>
              <mc:Fallback>
                <p:oleObj name="Equation" r:id="rId3" imgW="580913" imgH="114182" progId="Equation.3">
                  <p:embed/>
                  <p:pic>
                    <p:nvPicPr>
                      <p:cNvPr id="0" name="Object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412875"/>
                        <a:ext cx="1223962"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087" name="Oval 15"/>
          <p:cNvSpPr>
            <a:spLocks noChangeArrowheads="1"/>
          </p:cNvSpPr>
          <p:nvPr/>
        </p:nvSpPr>
        <p:spPr bwMode="auto">
          <a:xfrm>
            <a:off x="5534025" y="1219200"/>
            <a:ext cx="2133600" cy="2133600"/>
          </a:xfrm>
          <a:prstGeom prst="ellipse">
            <a:avLst/>
          </a:prstGeom>
          <a:noFill/>
          <a:ln w="38100">
            <a:solidFill>
              <a:srgbClr val="00FF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88" name="Text Box 16"/>
          <p:cNvSpPr txBox="1">
            <a:spLocks noChangeArrowheads="1"/>
          </p:cNvSpPr>
          <p:nvPr/>
        </p:nvSpPr>
        <p:spPr bwMode="auto">
          <a:xfrm>
            <a:off x="6484938" y="1443038"/>
            <a:ext cx="5492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3200" i="1">
                <a:solidFill>
                  <a:srgbClr val="FFFF00"/>
                </a:solidFill>
                <a:latin typeface="Times New Roman" pitchFamily="18" charset="0"/>
              </a:rPr>
              <a:t>r</a:t>
            </a:r>
          </a:p>
        </p:txBody>
      </p:sp>
      <p:sp>
        <p:nvSpPr>
          <p:cNvPr id="131089" name="Line 17"/>
          <p:cNvSpPr>
            <a:spLocks noChangeShapeType="1"/>
          </p:cNvSpPr>
          <p:nvPr/>
        </p:nvSpPr>
        <p:spPr bwMode="auto">
          <a:xfrm flipH="1" flipV="1">
            <a:off x="6272213" y="1336675"/>
            <a:ext cx="304800" cy="99060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1090" name="Object 18"/>
          <p:cNvGraphicFramePr>
            <a:graphicFrameLocks/>
          </p:cNvGraphicFramePr>
          <p:nvPr/>
        </p:nvGraphicFramePr>
        <p:xfrm>
          <a:off x="852488" y="1844675"/>
          <a:ext cx="2070100" cy="914400"/>
        </p:xfrm>
        <a:graphic>
          <a:graphicData uri="http://schemas.openxmlformats.org/presentationml/2006/ole">
            <mc:AlternateContent xmlns:mc="http://schemas.openxmlformats.org/markup-compatibility/2006">
              <mc:Choice xmlns:v="urn:schemas-microsoft-com:vml" Requires="v">
                <p:oleObj spid="_x0000_s42308" name="Equation" r:id="rId5" imgW="1962200" imgH="809531" progId="Equation.3">
                  <p:embed/>
                </p:oleObj>
              </mc:Choice>
              <mc:Fallback>
                <p:oleObj name="Equation" r:id="rId5" imgW="1962200" imgH="809531" progId="Equation.3">
                  <p:embed/>
                  <p:pic>
                    <p:nvPicPr>
                      <p:cNvPr id="0" name="Object 1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488" y="1844675"/>
                        <a:ext cx="2070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1091" name="Object 19"/>
          <p:cNvGraphicFramePr>
            <a:graphicFrameLocks/>
          </p:cNvGraphicFramePr>
          <p:nvPr/>
        </p:nvGraphicFramePr>
        <p:xfrm>
          <a:off x="2971800" y="1828800"/>
          <a:ext cx="1573213" cy="965200"/>
        </p:xfrm>
        <a:graphic>
          <a:graphicData uri="http://schemas.openxmlformats.org/presentationml/2006/ole">
            <mc:AlternateContent xmlns:mc="http://schemas.openxmlformats.org/markup-compatibility/2006">
              <mc:Choice xmlns:v="urn:schemas-microsoft-com:vml" Requires="v">
                <p:oleObj spid="_x0000_s42309" name="Equation" r:id="rId7" imgW="1466859" imgH="857309" progId="Equation.3">
                  <p:embed/>
                </p:oleObj>
              </mc:Choice>
              <mc:Fallback>
                <p:oleObj name="Equation" r:id="rId7" imgW="1466859" imgH="857309" progId="Equation.3">
                  <p:embed/>
                  <p:pic>
                    <p:nvPicPr>
                      <p:cNvPr id="0" name="Object 1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1828800"/>
                        <a:ext cx="1573213"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092" name="Rectangle 20"/>
          <p:cNvSpPr>
            <a:spLocks noChangeArrowheads="1"/>
          </p:cNvSpPr>
          <p:nvPr/>
        </p:nvSpPr>
        <p:spPr bwMode="auto">
          <a:xfrm>
            <a:off x="795338" y="914400"/>
            <a:ext cx="5254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Times New Roman" pitchFamily="18" charset="0"/>
              </a:rPr>
              <a:t>均匀带电球体的电场强度分布</a:t>
            </a:r>
          </a:p>
        </p:txBody>
      </p:sp>
      <p:sp>
        <p:nvSpPr>
          <p:cNvPr id="131093" name="Rectangle 21"/>
          <p:cNvSpPr>
            <a:spLocks noChangeArrowheads="1"/>
          </p:cNvSpPr>
          <p:nvPr/>
        </p:nvSpPr>
        <p:spPr bwMode="auto">
          <a:xfrm>
            <a:off x="276225" y="9144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求</a:t>
            </a:r>
          </a:p>
        </p:txBody>
      </p:sp>
      <p:sp>
        <p:nvSpPr>
          <p:cNvPr id="131094" name="Text Box 22"/>
          <p:cNvSpPr txBox="1">
            <a:spLocks noChangeArrowheads="1"/>
          </p:cNvSpPr>
          <p:nvPr/>
        </p:nvSpPr>
        <p:spPr bwMode="auto">
          <a:xfrm>
            <a:off x="769938" y="2819400"/>
            <a:ext cx="2001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球内</a:t>
            </a:r>
            <a:r>
              <a:rPr kumimoji="1" lang="en-US" altLang="zh-CN" sz="2400" b="1">
                <a:solidFill>
                  <a:srgbClr val="66FFFF"/>
                </a:solidFill>
                <a:latin typeface="Times New Roman" pitchFamily="18" charset="0"/>
              </a:rPr>
              <a:t>(            )</a:t>
            </a:r>
            <a:endParaRPr kumimoji="1" lang="en-US" altLang="zh-CN" sz="2400" b="1" i="1">
              <a:solidFill>
                <a:srgbClr val="66FFFF"/>
              </a:solidFill>
              <a:latin typeface="Times New Roman" pitchFamily="18" charset="0"/>
            </a:endParaRPr>
          </a:p>
        </p:txBody>
      </p:sp>
      <p:graphicFrame>
        <p:nvGraphicFramePr>
          <p:cNvPr id="131095" name="Object 23"/>
          <p:cNvGraphicFramePr>
            <a:graphicFrameLocks/>
          </p:cNvGraphicFramePr>
          <p:nvPr/>
        </p:nvGraphicFramePr>
        <p:xfrm>
          <a:off x="1692275" y="2924175"/>
          <a:ext cx="604838" cy="276225"/>
        </p:xfrm>
        <a:graphic>
          <a:graphicData uri="http://schemas.openxmlformats.org/presentationml/2006/ole">
            <mc:AlternateContent xmlns:mc="http://schemas.openxmlformats.org/markup-compatibility/2006">
              <mc:Choice xmlns:v="urn:schemas-microsoft-com:vml" Requires="v">
                <p:oleObj spid="_x0000_s42310" name="Equation" r:id="rId9" imgW="685920" imgH="190573" progId="Equation.3">
                  <p:embed/>
                </p:oleObj>
              </mc:Choice>
              <mc:Fallback>
                <p:oleObj name="Equation" r:id="rId9" imgW="685920" imgH="190573" progId="Equation.3">
                  <p:embed/>
                  <p:pic>
                    <p:nvPicPr>
                      <p:cNvPr id="0" name="Object 2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2275" y="2924175"/>
                        <a:ext cx="604838"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96" name="Object 24"/>
          <p:cNvGraphicFramePr>
            <a:graphicFrameLocks/>
          </p:cNvGraphicFramePr>
          <p:nvPr/>
        </p:nvGraphicFramePr>
        <p:xfrm>
          <a:off x="3698875" y="3276600"/>
          <a:ext cx="2667000" cy="914400"/>
        </p:xfrm>
        <a:graphic>
          <a:graphicData uri="http://schemas.openxmlformats.org/presentationml/2006/ole">
            <mc:AlternateContent xmlns:mc="http://schemas.openxmlformats.org/markup-compatibility/2006">
              <mc:Choice xmlns:v="urn:schemas-microsoft-com:vml" Requires="v">
                <p:oleObj spid="_x0000_s42311" name="Equation" r:id="rId11" imgW="2562279" imgH="809531" progId="Equation.3">
                  <p:embed/>
                </p:oleObj>
              </mc:Choice>
              <mc:Fallback>
                <p:oleObj name="Equation" r:id="rId11" imgW="2562279" imgH="809531" progId="Equation.3">
                  <p:embed/>
                  <p:pic>
                    <p:nvPicPr>
                      <p:cNvPr id="0" name="Object 2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98875" y="3276600"/>
                        <a:ext cx="2667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1097" name="Object 25"/>
          <p:cNvGraphicFramePr>
            <a:graphicFrameLocks/>
          </p:cNvGraphicFramePr>
          <p:nvPr/>
        </p:nvGraphicFramePr>
        <p:xfrm>
          <a:off x="2063750" y="3463925"/>
          <a:ext cx="1473200" cy="393700"/>
        </p:xfrm>
        <a:graphic>
          <a:graphicData uri="http://schemas.openxmlformats.org/presentationml/2006/ole">
            <mc:AlternateContent xmlns:mc="http://schemas.openxmlformats.org/markup-compatibility/2006">
              <mc:Choice xmlns:v="urn:schemas-microsoft-com:vml" Requires="v">
                <p:oleObj spid="_x0000_s42312" name="Equation" r:id="rId13" imgW="1371570" imgH="285860" progId="Equation.3">
                  <p:embed/>
                </p:oleObj>
              </mc:Choice>
              <mc:Fallback>
                <p:oleObj name="Equation" r:id="rId13" imgW="1371570" imgH="285860" progId="Equation.3">
                  <p:embed/>
                  <p:pic>
                    <p:nvPicPr>
                      <p:cNvPr id="0" name="Object 2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3750" y="3463925"/>
                        <a:ext cx="14732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98" name="Object 26"/>
          <p:cNvGraphicFramePr>
            <a:graphicFrameLocks/>
          </p:cNvGraphicFramePr>
          <p:nvPr/>
        </p:nvGraphicFramePr>
        <p:xfrm>
          <a:off x="869950" y="3446463"/>
          <a:ext cx="1054100" cy="609600"/>
        </p:xfrm>
        <a:graphic>
          <a:graphicData uri="http://schemas.openxmlformats.org/presentationml/2006/ole">
            <mc:AlternateContent xmlns:mc="http://schemas.openxmlformats.org/markup-compatibility/2006">
              <mc:Choice xmlns:v="urn:schemas-microsoft-com:vml" Requires="v">
                <p:oleObj spid="_x0000_s42313" name="Equation" r:id="rId15" imgW="952621" imgH="504776" progId="Equation.3">
                  <p:embed/>
                </p:oleObj>
              </mc:Choice>
              <mc:Fallback>
                <p:oleObj name="Equation" r:id="rId15" imgW="952621" imgH="504776" progId="Equation.3">
                  <p:embed/>
                  <p:pic>
                    <p:nvPicPr>
                      <p:cNvPr id="0" name="Object 2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9950" y="3446463"/>
                        <a:ext cx="10541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1099" name="Oval 27"/>
          <p:cNvSpPr>
            <a:spLocks noChangeArrowheads="1"/>
          </p:cNvSpPr>
          <p:nvPr/>
        </p:nvSpPr>
        <p:spPr bwMode="auto">
          <a:xfrm>
            <a:off x="6157913" y="1843088"/>
            <a:ext cx="885825" cy="884237"/>
          </a:xfrm>
          <a:prstGeom prst="ellipse">
            <a:avLst/>
          </a:prstGeom>
          <a:noFill/>
          <a:ln w="38100">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100" name="Text Box 28"/>
          <p:cNvSpPr txBox="1">
            <a:spLocks noChangeArrowheads="1"/>
          </p:cNvSpPr>
          <p:nvPr/>
        </p:nvSpPr>
        <p:spPr bwMode="auto">
          <a:xfrm>
            <a:off x="5838825" y="2444750"/>
            <a:ext cx="455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3200" b="1" i="1">
                <a:solidFill>
                  <a:srgbClr val="FF0066"/>
                </a:solidFill>
                <a:latin typeface="Times New Roman" pitchFamily="18" charset="0"/>
              </a:rPr>
              <a:t>r</a:t>
            </a:r>
            <a:r>
              <a:rPr kumimoji="1" lang="en-US" altLang="zh-CN" sz="3200" b="1" i="1">
                <a:solidFill>
                  <a:srgbClr val="FF0066"/>
                </a:solidFill>
                <a:latin typeface="Times New Roman" pitchFamily="18" charset="0"/>
                <a:cs typeface="Times New Roman" pitchFamily="18" charset="0"/>
              </a:rPr>
              <a:t>'</a:t>
            </a:r>
            <a:endParaRPr kumimoji="1" lang="en-US" altLang="zh-CN" sz="3200" b="1" i="1">
              <a:solidFill>
                <a:srgbClr val="FF0066"/>
              </a:solidFill>
              <a:latin typeface="Times New Roman" pitchFamily="18" charset="0"/>
            </a:endParaRPr>
          </a:p>
        </p:txBody>
      </p:sp>
      <p:graphicFrame>
        <p:nvGraphicFramePr>
          <p:cNvPr id="131101" name="Object 29"/>
          <p:cNvGraphicFramePr>
            <a:graphicFrameLocks/>
          </p:cNvGraphicFramePr>
          <p:nvPr/>
        </p:nvGraphicFramePr>
        <p:xfrm>
          <a:off x="1335088" y="4267200"/>
          <a:ext cx="1331912" cy="914400"/>
        </p:xfrm>
        <a:graphic>
          <a:graphicData uri="http://schemas.openxmlformats.org/presentationml/2006/ole">
            <mc:AlternateContent xmlns:mc="http://schemas.openxmlformats.org/markup-compatibility/2006">
              <mc:Choice xmlns:v="urn:schemas-microsoft-com:vml" Requires="v">
                <p:oleObj spid="_x0000_s42314" name="Equation" r:id="rId17" imgW="1228771" imgH="809531" progId="Equation.3">
                  <p:embed/>
                </p:oleObj>
              </mc:Choice>
              <mc:Fallback>
                <p:oleObj name="Equation" r:id="rId17" imgW="1228771" imgH="809531" progId="Equation.3">
                  <p:embed/>
                  <p:pic>
                    <p:nvPicPr>
                      <p:cNvPr id="0" name="Object 2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35088" y="4267200"/>
                        <a:ext cx="13319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1102" name="Text Box 30"/>
          <p:cNvSpPr txBox="1">
            <a:spLocks noChangeArrowheads="1"/>
          </p:cNvSpPr>
          <p:nvPr/>
        </p:nvSpPr>
        <p:spPr bwMode="auto">
          <a:xfrm>
            <a:off x="6661150" y="6092825"/>
            <a:ext cx="2159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a:solidFill>
                  <a:srgbClr val="00FFFF"/>
                </a:solidFill>
                <a:latin typeface="Times New Roman" pitchFamily="18" charset="0"/>
                <a:ea typeface="楷体_GB2312" pitchFamily="49" charset="-122"/>
              </a:rPr>
              <a:t>电场分布曲线</a:t>
            </a:r>
          </a:p>
        </p:txBody>
      </p:sp>
      <p:sp>
        <p:nvSpPr>
          <p:cNvPr id="131103" name="Line 31"/>
          <p:cNvSpPr>
            <a:spLocks noChangeShapeType="1"/>
          </p:cNvSpPr>
          <p:nvPr/>
        </p:nvSpPr>
        <p:spPr bwMode="auto">
          <a:xfrm>
            <a:off x="6388100" y="4627563"/>
            <a:ext cx="0" cy="1447800"/>
          </a:xfrm>
          <a:prstGeom prst="line">
            <a:avLst/>
          </a:prstGeom>
          <a:noFill/>
          <a:ln w="28575">
            <a:solidFill>
              <a:srgbClr val="66FF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4" name="Line 32"/>
          <p:cNvSpPr>
            <a:spLocks noChangeShapeType="1"/>
          </p:cNvSpPr>
          <p:nvPr/>
        </p:nvSpPr>
        <p:spPr bwMode="auto">
          <a:xfrm flipV="1">
            <a:off x="5397500" y="4610100"/>
            <a:ext cx="990600" cy="144780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5" name="Freeform 33"/>
          <p:cNvSpPr>
            <a:spLocks/>
          </p:cNvSpPr>
          <p:nvPr/>
        </p:nvSpPr>
        <p:spPr bwMode="auto">
          <a:xfrm>
            <a:off x="6388100" y="4610100"/>
            <a:ext cx="1784350" cy="1339850"/>
          </a:xfrm>
          <a:custGeom>
            <a:avLst/>
            <a:gdLst>
              <a:gd name="T0" fmla="*/ 0 w 1124"/>
              <a:gd name="T1" fmla="*/ 0 h 844"/>
              <a:gd name="T2" fmla="*/ 2147483647 w 1124"/>
              <a:gd name="T3" fmla="*/ 2147483647 h 844"/>
              <a:gd name="T4" fmla="*/ 2147483647 w 1124"/>
              <a:gd name="T5" fmla="*/ 2147483647 h 844"/>
              <a:gd name="T6" fmla="*/ 2147483647 w 1124"/>
              <a:gd name="T7" fmla="*/ 2147483647 h 8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24" h="844">
                <a:moveTo>
                  <a:pt x="0" y="0"/>
                </a:moveTo>
                <a:cubicBezTo>
                  <a:pt x="32" y="68"/>
                  <a:pt x="91" y="286"/>
                  <a:pt x="192" y="408"/>
                </a:cubicBezTo>
                <a:cubicBezTo>
                  <a:pt x="293" y="530"/>
                  <a:pt x="450" y="661"/>
                  <a:pt x="605" y="734"/>
                </a:cubicBezTo>
                <a:cubicBezTo>
                  <a:pt x="760" y="807"/>
                  <a:pt x="1016" y="821"/>
                  <a:pt x="1124" y="844"/>
                </a:cubicBezTo>
              </a:path>
            </a:pathLst>
          </a:custGeom>
          <a:noFill/>
          <a:ln w="38100"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6" name="Rectangle 34"/>
          <p:cNvSpPr>
            <a:spLocks noChangeArrowheads="1"/>
          </p:cNvSpPr>
          <p:nvPr/>
        </p:nvSpPr>
        <p:spPr bwMode="auto">
          <a:xfrm>
            <a:off x="6200775" y="605790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chemeClr val="bg1"/>
                </a:solidFill>
                <a:latin typeface="Times New Roman" pitchFamily="18" charset="0"/>
              </a:rPr>
              <a:t>R</a:t>
            </a:r>
          </a:p>
        </p:txBody>
      </p:sp>
      <p:grpSp>
        <p:nvGrpSpPr>
          <p:cNvPr id="131107" name="Group 35"/>
          <p:cNvGrpSpPr>
            <a:grpSpLocks/>
          </p:cNvGrpSpPr>
          <p:nvPr/>
        </p:nvGrpSpPr>
        <p:grpSpPr bwMode="auto">
          <a:xfrm>
            <a:off x="4787900" y="4252913"/>
            <a:ext cx="4114800" cy="2133600"/>
            <a:chOff x="2384" y="1003"/>
            <a:chExt cx="2592" cy="1344"/>
          </a:xfrm>
        </p:grpSpPr>
        <p:sp>
          <p:nvSpPr>
            <p:cNvPr id="42018" name="Line 36"/>
            <p:cNvSpPr>
              <a:spLocks noChangeShapeType="1"/>
            </p:cNvSpPr>
            <p:nvPr/>
          </p:nvSpPr>
          <p:spPr bwMode="auto">
            <a:xfrm>
              <a:off x="2768" y="2155"/>
              <a:ext cx="1968"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19" name="Line 37"/>
            <p:cNvSpPr>
              <a:spLocks noChangeShapeType="1"/>
            </p:cNvSpPr>
            <p:nvPr/>
          </p:nvSpPr>
          <p:spPr bwMode="auto">
            <a:xfrm flipV="1">
              <a:off x="2768" y="1099"/>
              <a:ext cx="0" cy="1056"/>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20" name="Rectangle 38"/>
            <p:cNvSpPr>
              <a:spLocks noChangeArrowheads="1"/>
            </p:cNvSpPr>
            <p:nvPr/>
          </p:nvSpPr>
          <p:spPr bwMode="auto">
            <a:xfrm>
              <a:off x="2384" y="1003"/>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solidFill>
                    <a:srgbClr val="FFFF66"/>
                  </a:solidFill>
                  <a:latin typeface="Times New Roman" pitchFamily="18" charset="0"/>
                </a:rPr>
                <a:t>E</a:t>
              </a:r>
            </a:p>
          </p:txBody>
        </p:sp>
        <p:sp>
          <p:nvSpPr>
            <p:cNvPr id="42021" name="Rectangle 39"/>
            <p:cNvSpPr>
              <a:spLocks noChangeArrowheads="1"/>
            </p:cNvSpPr>
            <p:nvPr/>
          </p:nvSpPr>
          <p:spPr bwMode="auto">
            <a:xfrm>
              <a:off x="2449" y="2059"/>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rgbClr val="FFFF66"/>
                  </a:solidFill>
                  <a:latin typeface="Times New Roman" pitchFamily="18" charset="0"/>
                </a:rPr>
                <a:t>O</a:t>
              </a:r>
            </a:p>
          </p:txBody>
        </p:sp>
        <p:sp>
          <p:nvSpPr>
            <p:cNvPr id="42022" name="Rectangle 40"/>
            <p:cNvSpPr>
              <a:spLocks noChangeArrowheads="1"/>
            </p:cNvSpPr>
            <p:nvPr/>
          </p:nvSpPr>
          <p:spPr bwMode="auto">
            <a:xfrm>
              <a:off x="4773" y="1900"/>
              <a:ext cx="20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solidFill>
                    <a:srgbClr val="FFFF66"/>
                  </a:solidFill>
                  <a:latin typeface="Times New Roman" pitchFamily="18" charset="0"/>
                </a:rPr>
                <a:t>r</a:t>
              </a:r>
            </a:p>
          </p:txBody>
        </p:sp>
      </p:grpSp>
      <p:sp>
        <p:nvSpPr>
          <p:cNvPr id="131113" name="Line 41"/>
          <p:cNvSpPr>
            <a:spLocks noChangeShapeType="1"/>
          </p:cNvSpPr>
          <p:nvPr/>
        </p:nvSpPr>
        <p:spPr bwMode="auto">
          <a:xfrm flipH="1">
            <a:off x="6276975" y="2338388"/>
            <a:ext cx="304800" cy="304800"/>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7" name="矩形 1"/>
          <p:cNvSpPr>
            <a:spLocks noChangeArrowheads="1"/>
          </p:cNvSpPr>
          <p:nvPr/>
        </p:nvSpPr>
        <p:spPr bwMode="auto">
          <a:xfrm>
            <a:off x="50800" y="87313"/>
            <a:ext cx="309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书中例题</a:t>
            </a:r>
            <a:r>
              <a:rPr lang="en-US" altLang="zh-CN" sz="2400" b="1">
                <a:solidFill>
                  <a:srgbClr val="FFC000"/>
                </a:solidFill>
              </a:rPr>
              <a:t>8.10 (p.303)</a:t>
            </a:r>
            <a:endParaRPr lang="zh-CN" altLang="zh-CN" sz="2400" b="1">
              <a:solidFill>
                <a:srgbClr val="FFC000"/>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10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31075"/>
                                        </p:tgtEl>
                                        <p:attrNameLst>
                                          <p:attrName>style.visibility</p:attrName>
                                        </p:attrNameLst>
                                      </p:cBhvr>
                                      <p:to>
                                        <p:strVal val="visible"/>
                                      </p:to>
                                    </p:set>
                                    <p:animEffect transition="in" filter="wipe(left)">
                                      <p:cBhvr>
                                        <p:cTn id="11" dur="500"/>
                                        <p:tgtEl>
                                          <p:spTgt spid="13107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3107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1077"/>
                                        </p:tgtEl>
                                        <p:attrNameLst>
                                          <p:attrName>style.visibility</p:attrName>
                                        </p:attrNameLst>
                                      </p:cBhvr>
                                      <p:to>
                                        <p:strVal val="visible"/>
                                      </p:to>
                                    </p:set>
                                    <p:animEffect transition="in" filter="wipe(left)">
                                      <p:cBhvr>
                                        <p:cTn id="20" dur="500"/>
                                        <p:tgtEl>
                                          <p:spTgt spid="131077"/>
                                        </p:tgtEl>
                                      </p:cBhvr>
                                    </p:animEffect>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131078"/>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131079"/>
                                        </p:tgtEl>
                                        <p:attrNameLst>
                                          <p:attrName>style.visibility</p:attrName>
                                        </p:attrNameLst>
                                      </p:cBhvr>
                                      <p:to>
                                        <p:strVal val="visible"/>
                                      </p:to>
                                    </p:set>
                                    <p:animEffect transition="in" filter="dissolve">
                                      <p:cBhvr>
                                        <p:cTn id="28" dur="500"/>
                                        <p:tgtEl>
                                          <p:spTgt spid="13107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3109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1092"/>
                                        </p:tgtEl>
                                        <p:attrNameLst>
                                          <p:attrName>style.visibility</p:attrName>
                                        </p:attrNameLst>
                                      </p:cBhvr>
                                      <p:to>
                                        <p:strVal val="visible"/>
                                      </p:to>
                                    </p:set>
                                    <p:animEffect transition="in" filter="wipe(left)">
                                      <p:cBhvr>
                                        <p:cTn id="37" dur="500"/>
                                        <p:tgtEl>
                                          <p:spTgt spid="13109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31084"/>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1085"/>
                                        </p:tgtEl>
                                        <p:attrNameLst>
                                          <p:attrName>style.visibility</p:attrName>
                                        </p:attrNameLst>
                                      </p:cBhvr>
                                      <p:to>
                                        <p:strVal val="visible"/>
                                      </p:to>
                                    </p:set>
                                    <p:animEffect transition="in" filter="wipe(left)">
                                      <p:cBhvr>
                                        <p:cTn id="46" dur="500"/>
                                        <p:tgtEl>
                                          <p:spTgt spid="13108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131086"/>
                                        </p:tgtEl>
                                        <p:attrNameLst>
                                          <p:attrName>style.visibility</p:attrName>
                                        </p:attrNameLst>
                                      </p:cBhvr>
                                      <p:to>
                                        <p:strVal val="visible"/>
                                      </p:to>
                                    </p:set>
                                    <p:animEffect transition="in" filter="wipe(left)">
                                      <p:cBhvr>
                                        <p:cTn id="51" dur="500"/>
                                        <p:tgtEl>
                                          <p:spTgt spid="13108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31087"/>
                                        </p:tgtEl>
                                        <p:attrNameLst>
                                          <p:attrName>style.visibility</p:attrName>
                                        </p:attrNameLst>
                                      </p:cBhvr>
                                      <p:to>
                                        <p:strVal val="visible"/>
                                      </p:to>
                                    </p:set>
                                    <p:animEffect transition="in" filter="dissolve">
                                      <p:cBhvr>
                                        <p:cTn id="56" dur="500"/>
                                        <p:tgtEl>
                                          <p:spTgt spid="131087"/>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31089"/>
                                        </p:tgtEl>
                                        <p:attrNameLst>
                                          <p:attrName>style.visibility</p:attrName>
                                        </p:attrNameLst>
                                      </p:cBhvr>
                                      <p:to>
                                        <p:strVal val="visible"/>
                                      </p:to>
                                    </p:set>
                                    <p:animEffect transition="in" filter="wipe(down)">
                                      <p:cBhvr>
                                        <p:cTn id="61" dur="500"/>
                                        <p:tgtEl>
                                          <p:spTgt spid="131089"/>
                                        </p:tgtEl>
                                      </p:cBhvr>
                                    </p:animEffect>
                                  </p:childTnLst>
                                </p:cTn>
                              </p:par>
                            </p:childTnLst>
                          </p:cTn>
                        </p:par>
                        <p:par>
                          <p:cTn id="62" fill="hold" nodeType="afterGroup">
                            <p:stCondLst>
                              <p:cond delay="500"/>
                            </p:stCondLst>
                            <p:childTnLst>
                              <p:par>
                                <p:cTn id="63" presetID="1" presetClass="entr" presetSubtype="0" fill="hold" grpId="0" nodeType="afterEffect">
                                  <p:stCondLst>
                                    <p:cond delay="0"/>
                                  </p:stCondLst>
                                  <p:childTnLst>
                                    <p:set>
                                      <p:cBhvr>
                                        <p:cTn id="64" dur="1" fill="hold">
                                          <p:stCondLst>
                                            <p:cond delay="499"/>
                                          </p:stCondLst>
                                        </p:cTn>
                                        <p:tgtEl>
                                          <p:spTgt spid="13108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31090"/>
                                        </p:tgtEl>
                                        <p:attrNameLst>
                                          <p:attrName>style.visibility</p:attrName>
                                        </p:attrNameLst>
                                      </p:cBhvr>
                                      <p:to>
                                        <p:strVal val="visible"/>
                                      </p:to>
                                    </p:set>
                                    <p:animEffect transition="in" filter="wipe(left)">
                                      <p:cBhvr>
                                        <p:cTn id="69" dur="500"/>
                                        <p:tgtEl>
                                          <p:spTgt spid="131090"/>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31091"/>
                                        </p:tgtEl>
                                        <p:attrNameLst>
                                          <p:attrName>style.visibility</p:attrName>
                                        </p:attrNameLst>
                                      </p:cBhvr>
                                      <p:to>
                                        <p:strVal val="visible"/>
                                      </p:to>
                                    </p:set>
                                    <p:animEffect transition="in" filter="wipe(left)">
                                      <p:cBhvr>
                                        <p:cTn id="74" dur="500"/>
                                        <p:tgtEl>
                                          <p:spTgt spid="131091"/>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31094"/>
                                        </p:tgtEl>
                                        <p:attrNameLst>
                                          <p:attrName>style.visibility</p:attrName>
                                        </p:attrNameLst>
                                      </p:cBhvr>
                                      <p:to>
                                        <p:strVal val="visible"/>
                                      </p:to>
                                    </p:set>
                                    <p:animEffect transition="in" filter="wipe(left)">
                                      <p:cBhvr>
                                        <p:cTn id="79" dur="500"/>
                                        <p:tgtEl>
                                          <p:spTgt spid="131094"/>
                                        </p:tgtEl>
                                      </p:cBhvr>
                                    </p:animEffect>
                                  </p:childTnLst>
                                </p:cTn>
                              </p:par>
                            </p:childTnLst>
                          </p:cTn>
                        </p:par>
                        <p:par>
                          <p:cTn id="80" fill="hold" nodeType="afterGroup">
                            <p:stCondLst>
                              <p:cond delay="500"/>
                            </p:stCondLst>
                            <p:childTnLst>
                              <p:par>
                                <p:cTn id="81" presetID="22" presetClass="entr" presetSubtype="8" fill="hold" nodeType="afterEffect">
                                  <p:stCondLst>
                                    <p:cond delay="0"/>
                                  </p:stCondLst>
                                  <p:childTnLst>
                                    <p:set>
                                      <p:cBhvr>
                                        <p:cTn id="82" dur="1" fill="hold">
                                          <p:stCondLst>
                                            <p:cond delay="0"/>
                                          </p:stCondLst>
                                        </p:cTn>
                                        <p:tgtEl>
                                          <p:spTgt spid="131095"/>
                                        </p:tgtEl>
                                        <p:attrNameLst>
                                          <p:attrName>style.visibility</p:attrName>
                                        </p:attrNameLst>
                                      </p:cBhvr>
                                      <p:to>
                                        <p:strVal val="visible"/>
                                      </p:to>
                                    </p:set>
                                    <p:animEffect transition="in" filter="wipe(left)">
                                      <p:cBhvr>
                                        <p:cTn id="83" dur="500"/>
                                        <p:tgtEl>
                                          <p:spTgt spid="131095"/>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3" presetClass="entr" presetSubtype="32" fill="hold" grpId="0" nodeType="clickEffect">
                                  <p:stCondLst>
                                    <p:cond delay="0"/>
                                  </p:stCondLst>
                                  <p:childTnLst>
                                    <p:set>
                                      <p:cBhvr>
                                        <p:cTn id="87" dur="1" fill="hold">
                                          <p:stCondLst>
                                            <p:cond delay="0"/>
                                          </p:stCondLst>
                                        </p:cTn>
                                        <p:tgtEl>
                                          <p:spTgt spid="131099"/>
                                        </p:tgtEl>
                                        <p:attrNameLst>
                                          <p:attrName>style.visibility</p:attrName>
                                        </p:attrNameLst>
                                      </p:cBhvr>
                                      <p:to>
                                        <p:strVal val="visible"/>
                                      </p:to>
                                    </p:set>
                                    <p:anim calcmode="lin" valueType="num">
                                      <p:cBhvr>
                                        <p:cTn id="88" dur="500" fill="hold"/>
                                        <p:tgtEl>
                                          <p:spTgt spid="131099"/>
                                        </p:tgtEl>
                                        <p:attrNameLst>
                                          <p:attrName>ppt_w</p:attrName>
                                        </p:attrNameLst>
                                      </p:cBhvr>
                                      <p:tavLst>
                                        <p:tav tm="0">
                                          <p:val>
                                            <p:strVal val="4*#ppt_w"/>
                                          </p:val>
                                        </p:tav>
                                        <p:tav tm="100000">
                                          <p:val>
                                            <p:strVal val="#ppt_w"/>
                                          </p:val>
                                        </p:tav>
                                      </p:tavLst>
                                    </p:anim>
                                    <p:anim calcmode="lin" valueType="num">
                                      <p:cBhvr>
                                        <p:cTn id="89" dur="500" fill="hold"/>
                                        <p:tgtEl>
                                          <p:spTgt spid="131099"/>
                                        </p:tgtEl>
                                        <p:attrNameLst>
                                          <p:attrName>ppt_h</p:attrName>
                                        </p:attrNameLst>
                                      </p:cBhvr>
                                      <p:tavLst>
                                        <p:tav tm="0">
                                          <p:val>
                                            <p:strVal val="4*#ppt_h"/>
                                          </p:val>
                                        </p:tav>
                                        <p:tav tm="100000">
                                          <p:val>
                                            <p:strVal val="#ppt_h"/>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499"/>
                                          </p:stCondLst>
                                        </p:cTn>
                                        <p:tgtEl>
                                          <p:spTgt spid="131113"/>
                                        </p:tgtEl>
                                        <p:attrNameLst>
                                          <p:attrName>style.visibility</p:attrName>
                                        </p:attrNameLst>
                                      </p:cBhvr>
                                      <p:to>
                                        <p:strVal val="visible"/>
                                      </p:to>
                                    </p:set>
                                  </p:childTnLst>
                                </p:cTn>
                              </p:par>
                            </p:childTnLst>
                          </p:cTn>
                        </p:par>
                        <p:par>
                          <p:cTn id="94" fill="hold" nodeType="afterGroup">
                            <p:stCondLst>
                              <p:cond delay="500"/>
                            </p:stCondLst>
                            <p:childTnLst>
                              <p:par>
                                <p:cTn id="95" presetID="1" presetClass="entr" presetSubtype="0" fill="hold" grpId="0" nodeType="afterEffect">
                                  <p:stCondLst>
                                    <p:cond delay="0"/>
                                  </p:stCondLst>
                                  <p:childTnLst>
                                    <p:set>
                                      <p:cBhvr>
                                        <p:cTn id="96" dur="1" fill="hold">
                                          <p:stCondLst>
                                            <p:cond delay="499"/>
                                          </p:stCondLst>
                                        </p:cTn>
                                        <p:tgtEl>
                                          <p:spTgt spid="131100"/>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131098"/>
                                        </p:tgtEl>
                                        <p:attrNameLst>
                                          <p:attrName>style.visibility</p:attrName>
                                        </p:attrNameLst>
                                      </p:cBhvr>
                                      <p:to>
                                        <p:strVal val="visible"/>
                                      </p:to>
                                    </p:set>
                                    <p:animEffect transition="in" filter="wipe(left)">
                                      <p:cBhvr>
                                        <p:cTn id="101" dur="500"/>
                                        <p:tgtEl>
                                          <p:spTgt spid="131098"/>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131097"/>
                                        </p:tgtEl>
                                        <p:attrNameLst>
                                          <p:attrName>style.visibility</p:attrName>
                                        </p:attrNameLst>
                                      </p:cBhvr>
                                      <p:to>
                                        <p:strVal val="visible"/>
                                      </p:to>
                                    </p:set>
                                    <p:animEffect transition="in" filter="wipe(left)">
                                      <p:cBhvr>
                                        <p:cTn id="106" dur="500"/>
                                        <p:tgtEl>
                                          <p:spTgt spid="131097"/>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nodeType="clickEffect">
                                  <p:stCondLst>
                                    <p:cond delay="0"/>
                                  </p:stCondLst>
                                  <p:childTnLst>
                                    <p:set>
                                      <p:cBhvr>
                                        <p:cTn id="110" dur="1" fill="hold">
                                          <p:stCondLst>
                                            <p:cond delay="0"/>
                                          </p:stCondLst>
                                        </p:cTn>
                                        <p:tgtEl>
                                          <p:spTgt spid="131096"/>
                                        </p:tgtEl>
                                        <p:attrNameLst>
                                          <p:attrName>style.visibility</p:attrName>
                                        </p:attrNameLst>
                                      </p:cBhvr>
                                      <p:to>
                                        <p:strVal val="visible"/>
                                      </p:to>
                                    </p:set>
                                    <p:animEffect transition="in" filter="wipe(left)">
                                      <p:cBhvr>
                                        <p:cTn id="111" dur="500"/>
                                        <p:tgtEl>
                                          <p:spTgt spid="131096"/>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nodeType="clickEffect">
                                  <p:stCondLst>
                                    <p:cond delay="0"/>
                                  </p:stCondLst>
                                  <p:childTnLst>
                                    <p:set>
                                      <p:cBhvr>
                                        <p:cTn id="115" dur="1" fill="hold">
                                          <p:stCondLst>
                                            <p:cond delay="0"/>
                                          </p:stCondLst>
                                        </p:cTn>
                                        <p:tgtEl>
                                          <p:spTgt spid="131101"/>
                                        </p:tgtEl>
                                        <p:attrNameLst>
                                          <p:attrName>style.visibility</p:attrName>
                                        </p:attrNameLst>
                                      </p:cBhvr>
                                      <p:to>
                                        <p:strVal val="visible"/>
                                      </p:to>
                                    </p:set>
                                    <p:animEffect transition="in" filter="wipe(left)">
                                      <p:cBhvr>
                                        <p:cTn id="116" dur="500"/>
                                        <p:tgtEl>
                                          <p:spTgt spid="131101"/>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31102"/>
                                        </p:tgtEl>
                                        <p:attrNameLst>
                                          <p:attrName>style.visibility</p:attrName>
                                        </p:attrNameLst>
                                      </p:cBhvr>
                                      <p:to>
                                        <p:strVal val="visible"/>
                                      </p:to>
                                    </p:set>
                                    <p:animEffect transition="in" filter="wipe(left)">
                                      <p:cBhvr>
                                        <p:cTn id="121" dur="500"/>
                                        <p:tgtEl>
                                          <p:spTgt spid="131102"/>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nodeType="clickEffect">
                                  <p:stCondLst>
                                    <p:cond delay="0"/>
                                  </p:stCondLst>
                                  <p:childTnLst>
                                    <p:set>
                                      <p:cBhvr>
                                        <p:cTn id="125" dur="1" fill="hold">
                                          <p:stCondLst>
                                            <p:cond delay="0"/>
                                          </p:stCondLst>
                                        </p:cTn>
                                        <p:tgtEl>
                                          <p:spTgt spid="131107"/>
                                        </p:tgtEl>
                                        <p:attrNameLst>
                                          <p:attrName>style.visibility</p:attrName>
                                        </p:attrNameLst>
                                      </p:cBhvr>
                                      <p:to>
                                        <p:strVal val="visible"/>
                                      </p:to>
                                    </p:set>
                                    <p:animEffect transition="in" filter="blinds(horizontal)">
                                      <p:cBhvr>
                                        <p:cTn id="126" dur="500"/>
                                        <p:tgtEl>
                                          <p:spTgt spid="131107"/>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131104"/>
                                        </p:tgtEl>
                                        <p:attrNameLst>
                                          <p:attrName>style.visibility</p:attrName>
                                        </p:attrNameLst>
                                      </p:cBhvr>
                                      <p:to>
                                        <p:strVal val="visible"/>
                                      </p:to>
                                    </p:set>
                                    <p:animEffect transition="in" filter="wipe(left)">
                                      <p:cBhvr>
                                        <p:cTn id="131" dur="500"/>
                                        <p:tgtEl>
                                          <p:spTgt spid="131104"/>
                                        </p:tgtEl>
                                      </p:cBhvr>
                                    </p:animEffect>
                                  </p:childTnLst>
                                </p:cTn>
                              </p:par>
                            </p:childTnLst>
                          </p:cTn>
                        </p:par>
                        <p:par>
                          <p:cTn id="132" fill="hold" nodeType="afterGroup">
                            <p:stCondLst>
                              <p:cond delay="500"/>
                            </p:stCondLst>
                            <p:childTnLst>
                              <p:par>
                                <p:cTn id="133" presetID="12" presetClass="entr" presetSubtype="1" fill="hold" grpId="0" nodeType="afterEffect">
                                  <p:stCondLst>
                                    <p:cond delay="0"/>
                                  </p:stCondLst>
                                  <p:childTnLst>
                                    <p:set>
                                      <p:cBhvr>
                                        <p:cTn id="134" dur="1" fill="hold">
                                          <p:stCondLst>
                                            <p:cond delay="0"/>
                                          </p:stCondLst>
                                        </p:cTn>
                                        <p:tgtEl>
                                          <p:spTgt spid="131103"/>
                                        </p:tgtEl>
                                        <p:attrNameLst>
                                          <p:attrName>style.visibility</p:attrName>
                                        </p:attrNameLst>
                                      </p:cBhvr>
                                      <p:to>
                                        <p:strVal val="visible"/>
                                      </p:to>
                                    </p:set>
                                    <p:animEffect transition="in" filter="slide(fromTop)">
                                      <p:cBhvr>
                                        <p:cTn id="135" dur="500"/>
                                        <p:tgtEl>
                                          <p:spTgt spid="131103"/>
                                        </p:tgtEl>
                                      </p:cBhvr>
                                    </p:animEffect>
                                  </p:childTnLst>
                                </p:cTn>
                              </p:par>
                            </p:childTnLst>
                          </p:cTn>
                        </p:par>
                        <p:par>
                          <p:cTn id="136" fill="hold" nodeType="afterGroup">
                            <p:stCondLst>
                              <p:cond delay="1000"/>
                            </p:stCondLst>
                            <p:childTnLst>
                              <p:par>
                                <p:cTn id="137" presetID="1" presetClass="entr" presetSubtype="0" fill="hold" grpId="0" nodeType="afterEffect">
                                  <p:stCondLst>
                                    <p:cond delay="0"/>
                                  </p:stCondLst>
                                  <p:childTnLst>
                                    <p:set>
                                      <p:cBhvr>
                                        <p:cTn id="138" dur="1" fill="hold">
                                          <p:stCondLst>
                                            <p:cond delay="499"/>
                                          </p:stCondLst>
                                        </p:cTn>
                                        <p:tgtEl>
                                          <p:spTgt spid="131106"/>
                                        </p:tgtEl>
                                        <p:attrNameLst>
                                          <p:attrName>style.visibility</p:attrName>
                                        </p:attrNameLst>
                                      </p:cBhvr>
                                      <p:to>
                                        <p:strVal val="visible"/>
                                      </p:to>
                                    </p:set>
                                  </p:childTnLst>
                                </p:cTn>
                              </p:par>
                            </p:childTnLst>
                          </p:cTn>
                        </p:par>
                        <p:par>
                          <p:cTn id="139" fill="hold" nodeType="afterGroup">
                            <p:stCondLst>
                              <p:cond delay="1500"/>
                            </p:stCondLst>
                            <p:childTnLst>
                              <p:par>
                                <p:cTn id="140" presetID="22" presetClass="entr" presetSubtype="8" fill="hold" grpId="0" nodeType="afterEffect">
                                  <p:stCondLst>
                                    <p:cond delay="0"/>
                                  </p:stCondLst>
                                  <p:childTnLst>
                                    <p:set>
                                      <p:cBhvr>
                                        <p:cTn id="141" dur="1" fill="hold">
                                          <p:stCondLst>
                                            <p:cond delay="0"/>
                                          </p:stCondLst>
                                        </p:cTn>
                                        <p:tgtEl>
                                          <p:spTgt spid="131105"/>
                                        </p:tgtEl>
                                        <p:attrNameLst>
                                          <p:attrName>style.visibility</p:attrName>
                                        </p:attrNameLst>
                                      </p:cBhvr>
                                      <p:to>
                                        <p:strVal val="visible"/>
                                      </p:to>
                                    </p:set>
                                    <p:animEffect transition="in" filter="wipe(left)">
                                      <p:cBhvr>
                                        <p:cTn id="142" dur="500"/>
                                        <p:tgtEl>
                                          <p:spTgt spid="131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autoUpdateAnimBg="0"/>
      <p:bldP spid="131075" grpId="0" autoUpdateAnimBg="0"/>
      <p:bldP spid="131076" grpId="0" animBg="1"/>
      <p:bldP spid="131077" grpId="0" animBg="1"/>
      <p:bldP spid="131078" grpId="0" autoUpdateAnimBg="0"/>
      <p:bldP spid="131084" grpId="0" autoUpdateAnimBg="0"/>
      <p:bldP spid="131085" grpId="0" autoUpdateAnimBg="0"/>
      <p:bldP spid="131087" grpId="0" animBg="1"/>
      <p:bldP spid="131088" grpId="0" autoUpdateAnimBg="0"/>
      <p:bldP spid="131089" grpId="0" animBg="1"/>
      <p:bldP spid="131092" grpId="0" autoUpdateAnimBg="0"/>
      <p:bldP spid="131093" grpId="0" autoUpdateAnimBg="0"/>
      <p:bldP spid="131094" grpId="0" autoUpdateAnimBg="0"/>
      <p:bldP spid="131099" grpId="0" animBg="1"/>
      <p:bldP spid="131100" grpId="0" autoUpdateAnimBg="0"/>
      <p:bldP spid="131102" grpId="0" autoUpdateAnimBg="0"/>
      <p:bldP spid="131103" grpId="0" animBg="1"/>
      <p:bldP spid="131104" grpId="0" animBg="1"/>
      <p:bldP spid="131105" grpId="0" animBg="1"/>
      <p:bldP spid="131106" grpId="0" autoUpdateAnimBg="0"/>
      <p:bldP spid="1311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304800" y="16764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32099" name="Text Box 3"/>
          <p:cNvSpPr txBox="1">
            <a:spLocks noChangeArrowheads="1"/>
          </p:cNvSpPr>
          <p:nvPr/>
        </p:nvSpPr>
        <p:spPr bwMode="auto">
          <a:xfrm>
            <a:off x="744538" y="16764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电场强度分布具有面对称性</a:t>
            </a:r>
            <a:r>
              <a:rPr kumimoji="1" lang="zh-CN" altLang="en-US" sz="2400">
                <a:solidFill>
                  <a:schemeClr val="bg1"/>
                </a:solidFill>
                <a:latin typeface="宋体" pitchFamily="2" charset="-122"/>
              </a:rPr>
              <a:t> </a:t>
            </a:r>
          </a:p>
        </p:txBody>
      </p:sp>
      <p:sp>
        <p:nvSpPr>
          <p:cNvPr id="132100" name="Text Box 4"/>
          <p:cNvSpPr txBox="1">
            <a:spLocks noChangeArrowheads="1"/>
          </p:cNvSpPr>
          <p:nvPr/>
        </p:nvSpPr>
        <p:spPr bwMode="auto">
          <a:xfrm>
            <a:off x="779463" y="2209800"/>
            <a:ext cx="3419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选取一个圆柱形高斯面 </a:t>
            </a:r>
          </a:p>
        </p:txBody>
      </p:sp>
      <p:graphicFrame>
        <p:nvGraphicFramePr>
          <p:cNvPr id="132101" name="Object 5"/>
          <p:cNvGraphicFramePr>
            <a:graphicFrameLocks/>
          </p:cNvGraphicFramePr>
          <p:nvPr/>
        </p:nvGraphicFramePr>
        <p:xfrm>
          <a:off x="914400" y="2895600"/>
          <a:ext cx="1828800" cy="609600"/>
        </p:xfrm>
        <a:graphic>
          <a:graphicData uri="http://schemas.openxmlformats.org/presentationml/2006/ole">
            <mc:AlternateContent xmlns:mc="http://schemas.openxmlformats.org/markup-compatibility/2006">
              <mc:Choice xmlns:v="urn:schemas-microsoft-com:vml" Requires="v">
                <p:oleObj spid="_x0000_s43423" name="Equation" r:id="rId3" imgW="1724112" imgH="504776" progId="Equation.3">
                  <p:embed/>
                </p:oleObj>
              </mc:Choice>
              <mc:Fallback>
                <p:oleObj name="Equation" r:id="rId3" imgW="1724112" imgH="504776"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895600"/>
                        <a:ext cx="1828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02" name="Rectangle 6"/>
          <p:cNvSpPr>
            <a:spLocks noChangeArrowheads="1"/>
          </p:cNvSpPr>
          <p:nvPr/>
        </p:nvSpPr>
        <p:spPr bwMode="auto">
          <a:xfrm>
            <a:off x="533400" y="457200"/>
            <a:ext cx="6689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400" b="1">
                <a:solidFill>
                  <a:schemeClr val="bg1"/>
                </a:solidFill>
                <a:latin typeface="宋体" pitchFamily="2" charset="-122"/>
              </a:rPr>
              <a:t>已知</a:t>
            </a:r>
            <a:r>
              <a:rPr kumimoji="1" lang="zh-CN" altLang="en-US" sz="2400" b="1">
                <a:solidFill>
                  <a:schemeClr val="bg1"/>
                </a:solidFill>
                <a:latin typeface="Times New Roman" pitchFamily="18" charset="0"/>
              </a:rPr>
              <a:t>“</a:t>
            </a:r>
            <a:r>
              <a:rPr kumimoji="1" lang="zh-CN" altLang="en-US" sz="2400" b="1">
                <a:solidFill>
                  <a:schemeClr val="bg1"/>
                </a:solidFill>
                <a:latin typeface="宋体" pitchFamily="2" charset="-122"/>
              </a:rPr>
              <a:t>无限大</a:t>
            </a:r>
            <a:r>
              <a:rPr kumimoji="1" lang="zh-CN" altLang="en-US" sz="2400" b="1">
                <a:solidFill>
                  <a:schemeClr val="bg1"/>
                </a:solidFill>
                <a:latin typeface="Times New Roman" pitchFamily="18" charset="0"/>
              </a:rPr>
              <a:t>”</a:t>
            </a:r>
            <a:r>
              <a:rPr kumimoji="1" lang="zh-CN" altLang="en-US" sz="2400" b="1">
                <a:solidFill>
                  <a:schemeClr val="bg1"/>
                </a:solidFill>
                <a:latin typeface="宋体" pitchFamily="2" charset="-122"/>
              </a:rPr>
              <a:t>均匀带电平面上电荷面密度为</a:t>
            </a:r>
            <a:r>
              <a:rPr kumimoji="1" lang="zh-CN" altLang="en-US" sz="2400" b="1" i="1">
                <a:solidFill>
                  <a:srgbClr val="66FFFF"/>
                </a:solidFill>
                <a:latin typeface="Times New Roman" pitchFamily="18" charset="0"/>
                <a:sym typeface="Symbol" pitchFamily="18" charset="2"/>
              </a:rPr>
              <a:t></a:t>
            </a:r>
            <a:endParaRPr kumimoji="1" lang="zh-CN" altLang="en-US" sz="2400" b="1" i="1">
              <a:solidFill>
                <a:srgbClr val="66FFFF"/>
              </a:solidFill>
              <a:latin typeface="Times New Roman" pitchFamily="18" charset="0"/>
            </a:endParaRPr>
          </a:p>
        </p:txBody>
      </p:sp>
      <p:sp>
        <p:nvSpPr>
          <p:cNvPr id="132103" name="Rectangle 7"/>
          <p:cNvSpPr>
            <a:spLocks noChangeArrowheads="1"/>
          </p:cNvSpPr>
          <p:nvPr/>
        </p:nvSpPr>
        <p:spPr bwMode="auto">
          <a:xfrm>
            <a:off x="762000" y="990600"/>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Times New Roman" pitchFamily="18" charset="0"/>
              </a:rPr>
              <a:t>电场强度分布</a:t>
            </a:r>
          </a:p>
        </p:txBody>
      </p:sp>
      <p:sp>
        <p:nvSpPr>
          <p:cNvPr id="132104" name="Rectangle 8"/>
          <p:cNvSpPr>
            <a:spLocks noChangeArrowheads="1"/>
          </p:cNvSpPr>
          <p:nvPr/>
        </p:nvSpPr>
        <p:spPr bwMode="auto">
          <a:xfrm>
            <a:off x="287338" y="9906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求</a:t>
            </a:r>
          </a:p>
        </p:txBody>
      </p:sp>
      <p:sp>
        <p:nvSpPr>
          <p:cNvPr id="132105" name="Rectangle 9"/>
          <p:cNvSpPr>
            <a:spLocks noChangeArrowheads="1"/>
          </p:cNvSpPr>
          <p:nvPr/>
        </p:nvSpPr>
        <p:spPr bwMode="auto">
          <a:xfrm>
            <a:off x="311150" y="4365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例</a:t>
            </a:r>
          </a:p>
        </p:txBody>
      </p:sp>
      <p:sp>
        <p:nvSpPr>
          <p:cNvPr id="132106" name="AutoShape 10"/>
          <p:cNvSpPr>
            <a:spLocks noChangeArrowheads="1"/>
          </p:cNvSpPr>
          <p:nvPr/>
        </p:nvSpPr>
        <p:spPr bwMode="auto">
          <a:xfrm rot="3743744" flipH="1">
            <a:off x="5174457" y="2020093"/>
            <a:ext cx="3346450" cy="1312863"/>
          </a:xfrm>
          <a:prstGeom prst="parallelogram">
            <a:avLst>
              <a:gd name="adj" fmla="val 73212"/>
            </a:avLst>
          </a:prstGeom>
          <a:gradFill rotWithShape="1">
            <a:gsLst>
              <a:gs pos="0">
                <a:srgbClr val="0066FF"/>
              </a:gs>
              <a:gs pos="100000">
                <a:srgbClr val="002F76"/>
              </a:gs>
            </a:gsLst>
            <a:path path="shape">
              <a:fillToRect l="50000" t="50000" r="50000" b="50000"/>
            </a:path>
          </a:gra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2107" name="Group 11"/>
          <p:cNvGrpSpPr>
            <a:grpSpLocks/>
          </p:cNvGrpSpPr>
          <p:nvPr/>
        </p:nvGrpSpPr>
        <p:grpSpPr bwMode="auto">
          <a:xfrm>
            <a:off x="4876800" y="990600"/>
            <a:ext cx="3752850" cy="3346450"/>
            <a:chOff x="3168" y="534"/>
            <a:chExt cx="2364" cy="2108"/>
          </a:xfrm>
        </p:grpSpPr>
        <p:sp>
          <p:nvSpPr>
            <p:cNvPr id="43049" name="Line 12"/>
            <p:cNvSpPr>
              <a:spLocks noChangeShapeType="1"/>
            </p:cNvSpPr>
            <p:nvPr/>
          </p:nvSpPr>
          <p:spPr bwMode="auto">
            <a:xfrm>
              <a:off x="3168" y="1569"/>
              <a:ext cx="2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0" name="Rectangle 13"/>
            <p:cNvSpPr>
              <a:spLocks noChangeArrowheads="1"/>
            </p:cNvSpPr>
            <p:nvPr/>
          </p:nvSpPr>
          <p:spPr bwMode="auto">
            <a:xfrm>
              <a:off x="3536" y="1263"/>
              <a:ext cx="705" cy="590"/>
            </a:xfrm>
            <a:prstGeom prst="rect">
              <a:avLst/>
            </a:prstGeom>
            <a:noFill/>
            <a:ln w="19050">
              <a:solidFill>
                <a:srgbClr val="FF7C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1" name="Oval 14"/>
            <p:cNvSpPr>
              <a:spLocks noChangeArrowheads="1"/>
            </p:cNvSpPr>
            <p:nvPr/>
          </p:nvSpPr>
          <p:spPr bwMode="auto">
            <a:xfrm>
              <a:off x="3380" y="1259"/>
              <a:ext cx="317" cy="590"/>
            </a:xfrm>
            <a:prstGeom prst="ellipse">
              <a:avLst/>
            </a:prstGeom>
            <a:gradFill rotWithShape="1">
              <a:gsLst>
                <a:gs pos="0">
                  <a:srgbClr val="00CC99">
                    <a:alpha val="89998"/>
                  </a:srgbClr>
                </a:gs>
                <a:gs pos="100000">
                  <a:srgbClr val="005E47">
                    <a:alpha val="89998"/>
                  </a:srgb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2" name="Line 15"/>
            <p:cNvSpPr>
              <a:spLocks noChangeShapeType="1"/>
            </p:cNvSpPr>
            <p:nvPr/>
          </p:nvSpPr>
          <p:spPr bwMode="auto">
            <a:xfrm>
              <a:off x="3553" y="1553"/>
              <a:ext cx="5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3" name="Rectangle 16"/>
            <p:cNvSpPr>
              <a:spLocks noChangeArrowheads="1"/>
            </p:cNvSpPr>
            <p:nvPr/>
          </p:nvSpPr>
          <p:spPr bwMode="auto">
            <a:xfrm>
              <a:off x="3536" y="1281"/>
              <a:ext cx="660" cy="568"/>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4" name="Line 17"/>
            <p:cNvSpPr>
              <a:spLocks noChangeShapeType="1"/>
            </p:cNvSpPr>
            <p:nvPr/>
          </p:nvSpPr>
          <p:spPr bwMode="auto">
            <a:xfrm flipH="1" flipV="1">
              <a:off x="4959" y="1372"/>
              <a:ext cx="99" cy="181"/>
            </a:xfrm>
            <a:prstGeom prst="line">
              <a:avLst/>
            </a:prstGeom>
            <a:noFill/>
            <a:ln w="38100">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5" name="AutoShape 18"/>
            <p:cNvSpPr>
              <a:spLocks noChangeArrowheads="1"/>
            </p:cNvSpPr>
            <p:nvPr/>
          </p:nvSpPr>
          <p:spPr bwMode="auto">
            <a:xfrm rot="3743744" flipH="1">
              <a:off x="3364" y="1174"/>
              <a:ext cx="2108" cy="827"/>
            </a:xfrm>
            <a:prstGeom prst="parallelogram">
              <a:avLst>
                <a:gd name="adj" fmla="val 73212"/>
              </a:avLst>
            </a:prstGeom>
            <a:gradFill rotWithShape="1">
              <a:gsLst>
                <a:gs pos="0">
                  <a:srgbClr val="0066FF"/>
                </a:gs>
                <a:gs pos="100000">
                  <a:srgbClr val="002F76"/>
                </a:gs>
              </a:gsLst>
              <a:path path="shape">
                <a:fillToRect l="50000" t="50000" r="50000" b="50000"/>
              </a:path>
            </a:gra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6" name="Rectangle 19"/>
            <p:cNvSpPr>
              <a:spLocks noChangeArrowheads="1"/>
            </p:cNvSpPr>
            <p:nvPr/>
          </p:nvSpPr>
          <p:spPr bwMode="auto">
            <a:xfrm>
              <a:off x="4443" y="1263"/>
              <a:ext cx="842" cy="590"/>
            </a:xfrm>
            <a:prstGeom prst="rect">
              <a:avLst/>
            </a:prstGeom>
            <a:noFill/>
            <a:ln w="19050">
              <a:solidFill>
                <a:srgbClr val="FF7C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7" name="Oval 20"/>
            <p:cNvSpPr>
              <a:spLocks noChangeArrowheads="1"/>
            </p:cNvSpPr>
            <p:nvPr/>
          </p:nvSpPr>
          <p:spPr bwMode="auto">
            <a:xfrm>
              <a:off x="4287" y="1259"/>
              <a:ext cx="317" cy="590"/>
            </a:xfrm>
            <a:prstGeom prst="ellipse">
              <a:avLst/>
            </a:prstGeom>
            <a:gradFill rotWithShape="1">
              <a:gsLst>
                <a:gs pos="0">
                  <a:srgbClr val="00CC99">
                    <a:alpha val="92998"/>
                  </a:srgbClr>
                </a:gs>
                <a:gs pos="100000">
                  <a:srgbClr val="005E47">
                    <a:alpha val="92998"/>
                  </a:srgb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8" name="Line 21"/>
            <p:cNvSpPr>
              <a:spLocks noChangeShapeType="1"/>
            </p:cNvSpPr>
            <p:nvPr/>
          </p:nvSpPr>
          <p:spPr bwMode="auto">
            <a:xfrm>
              <a:off x="4468" y="1553"/>
              <a:ext cx="81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9" name="Rectangle 22"/>
            <p:cNvSpPr>
              <a:spLocks noChangeArrowheads="1"/>
            </p:cNvSpPr>
            <p:nvPr/>
          </p:nvSpPr>
          <p:spPr bwMode="auto">
            <a:xfrm>
              <a:off x="4443" y="1281"/>
              <a:ext cx="842" cy="590"/>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19" name="Oval 23"/>
            <p:cNvSpPr>
              <a:spLocks noChangeArrowheads="1"/>
            </p:cNvSpPr>
            <p:nvPr/>
          </p:nvSpPr>
          <p:spPr bwMode="auto">
            <a:xfrm>
              <a:off x="5104" y="1259"/>
              <a:ext cx="317" cy="590"/>
            </a:xfrm>
            <a:prstGeom prst="ellipse">
              <a:avLst/>
            </a:prstGeom>
            <a:gradFill rotWithShape="1">
              <a:gsLst>
                <a:gs pos="0">
                  <a:schemeClr val="accent1">
                    <a:alpha val="89999"/>
                  </a:schemeClr>
                </a:gs>
                <a:gs pos="100000">
                  <a:schemeClr val="accent1">
                    <a:gamma/>
                    <a:shade val="46275"/>
                    <a:invGamma/>
                    <a:alpha val="89999"/>
                  </a:scheme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pSp>
          <p:nvGrpSpPr>
            <p:cNvPr id="43061" name="Group 24"/>
            <p:cNvGrpSpPr>
              <a:grpSpLocks/>
            </p:cNvGrpSpPr>
            <p:nvPr/>
          </p:nvGrpSpPr>
          <p:grpSpPr bwMode="auto">
            <a:xfrm>
              <a:off x="4287" y="1372"/>
              <a:ext cx="869" cy="408"/>
              <a:chOff x="4287" y="2795"/>
              <a:chExt cx="869" cy="408"/>
            </a:xfrm>
          </p:grpSpPr>
          <p:sp>
            <p:nvSpPr>
              <p:cNvPr id="43069" name="Line 25"/>
              <p:cNvSpPr>
                <a:spLocks noChangeShapeType="1"/>
              </p:cNvSpPr>
              <p:nvPr/>
            </p:nvSpPr>
            <p:spPr bwMode="auto">
              <a:xfrm>
                <a:off x="4332" y="2795"/>
                <a:ext cx="817" cy="0"/>
              </a:xfrm>
              <a:prstGeom prst="line">
                <a:avLst/>
              </a:prstGeom>
              <a:noFill/>
              <a:ln w="9525">
                <a:solidFill>
                  <a:srgbClr val="FF7C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0" name="Line 26"/>
              <p:cNvSpPr>
                <a:spLocks noChangeShapeType="1"/>
              </p:cNvSpPr>
              <p:nvPr/>
            </p:nvSpPr>
            <p:spPr bwMode="auto">
              <a:xfrm>
                <a:off x="4287" y="2931"/>
                <a:ext cx="817" cy="0"/>
              </a:xfrm>
              <a:prstGeom prst="line">
                <a:avLst/>
              </a:prstGeom>
              <a:noFill/>
              <a:ln w="9525">
                <a:solidFill>
                  <a:srgbClr val="FF7C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1" name="Line 27"/>
              <p:cNvSpPr>
                <a:spLocks noChangeShapeType="1"/>
              </p:cNvSpPr>
              <p:nvPr/>
            </p:nvSpPr>
            <p:spPr bwMode="auto">
              <a:xfrm>
                <a:off x="4287" y="3067"/>
                <a:ext cx="817" cy="0"/>
              </a:xfrm>
              <a:prstGeom prst="line">
                <a:avLst/>
              </a:prstGeom>
              <a:noFill/>
              <a:ln w="9525">
                <a:solidFill>
                  <a:srgbClr val="FF7C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2" name="Line 28"/>
              <p:cNvSpPr>
                <a:spLocks noChangeShapeType="1"/>
              </p:cNvSpPr>
              <p:nvPr/>
            </p:nvSpPr>
            <p:spPr bwMode="auto">
              <a:xfrm>
                <a:off x="4339" y="3203"/>
                <a:ext cx="817" cy="0"/>
              </a:xfrm>
              <a:prstGeom prst="line">
                <a:avLst/>
              </a:prstGeom>
              <a:noFill/>
              <a:ln w="9525">
                <a:solidFill>
                  <a:srgbClr val="FF7C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3062" name="Group 29"/>
            <p:cNvGrpSpPr>
              <a:grpSpLocks/>
            </p:cNvGrpSpPr>
            <p:nvPr/>
          </p:nvGrpSpPr>
          <p:grpSpPr bwMode="auto">
            <a:xfrm>
              <a:off x="4422" y="1258"/>
              <a:ext cx="681" cy="591"/>
              <a:chOff x="4423" y="2681"/>
              <a:chExt cx="681" cy="591"/>
            </a:xfrm>
          </p:grpSpPr>
          <p:sp>
            <p:nvSpPr>
              <p:cNvPr id="43065" name="Freeform 30"/>
              <p:cNvSpPr>
                <a:spLocks/>
              </p:cNvSpPr>
              <p:nvPr/>
            </p:nvSpPr>
            <p:spPr bwMode="auto">
              <a:xfrm>
                <a:off x="4967" y="2682"/>
                <a:ext cx="137" cy="590"/>
              </a:xfrm>
              <a:custGeom>
                <a:avLst/>
                <a:gdLst>
                  <a:gd name="T0" fmla="*/ 0 w 750"/>
                  <a:gd name="T1" fmla="*/ 0 h 2869"/>
                  <a:gd name="T2" fmla="*/ 0 w 750"/>
                  <a:gd name="T3" fmla="*/ 0 h 2869"/>
                  <a:gd name="T4" fmla="*/ 0 w 750"/>
                  <a:gd name="T5" fmla="*/ 0 h 2869"/>
                  <a:gd name="T6" fmla="*/ 0 w 750"/>
                  <a:gd name="T7" fmla="*/ 0 h 2869"/>
                  <a:gd name="T8" fmla="*/ 0 w 750"/>
                  <a:gd name="T9" fmla="*/ 0 h 2869"/>
                  <a:gd name="T10" fmla="*/ 0 w 750"/>
                  <a:gd name="T11" fmla="*/ 0 h 2869"/>
                  <a:gd name="T12" fmla="*/ 0 w 750"/>
                  <a:gd name="T13" fmla="*/ 0 h 2869"/>
                  <a:gd name="T14" fmla="*/ 0 w 750"/>
                  <a:gd name="T15" fmla="*/ 0 h 2869"/>
                  <a:gd name="T16" fmla="*/ 0 w 750"/>
                  <a:gd name="T17" fmla="*/ 0 h 2869"/>
                  <a:gd name="T18" fmla="*/ 0 w 750"/>
                  <a:gd name="T19" fmla="*/ 0 h 2869"/>
                  <a:gd name="T20" fmla="*/ 0 w 750"/>
                  <a:gd name="T21" fmla="*/ 0 h 2869"/>
                  <a:gd name="T22" fmla="*/ 0 w 750"/>
                  <a:gd name="T23" fmla="*/ 0 h 2869"/>
                  <a:gd name="T24" fmla="*/ 0 w 750"/>
                  <a:gd name="T25" fmla="*/ 0 h 2869"/>
                  <a:gd name="T26" fmla="*/ 0 w 750"/>
                  <a:gd name="T27" fmla="*/ 0 h 2869"/>
                  <a:gd name="T28" fmla="*/ 0 w 750"/>
                  <a:gd name="T29" fmla="*/ 0 h 2869"/>
                  <a:gd name="T30" fmla="*/ 0 w 750"/>
                  <a:gd name="T31" fmla="*/ 0 h 2869"/>
                  <a:gd name="T32" fmla="*/ 0 w 750"/>
                  <a:gd name="T33" fmla="*/ 0 h 2869"/>
                  <a:gd name="T34" fmla="*/ 0 w 750"/>
                  <a:gd name="T35" fmla="*/ 0 h 2869"/>
                  <a:gd name="T36" fmla="*/ 0 w 750"/>
                  <a:gd name="T37" fmla="*/ 0 h 2869"/>
                  <a:gd name="T38" fmla="*/ 0 w 750"/>
                  <a:gd name="T39" fmla="*/ 0 h 2869"/>
                  <a:gd name="T40" fmla="*/ 0 w 750"/>
                  <a:gd name="T41" fmla="*/ 0 h 28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50" h="2869">
                    <a:moveTo>
                      <a:pt x="738" y="0"/>
                    </a:moveTo>
                    <a:cubicBezTo>
                      <a:pt x="675" y="11"/>
                      <a:pt x="585" y="26"/>
                      <a:pt x="526" y="59"/>
                    </a:cubicBezTo>
                    <a:cubicBezTo>
                      <a:pt x="501" y="73"/>
                      <a:pt x="479" y="90"/>
                      <a:pt x="456" y="106"/>
                    </a:cubicBezTo>
                    <a:cubicBezTo>
                      <a:pt x="444" y="114"/>
                      <a:pt x="420" y="130"/>
                      <a:pt x="420" y="130"/>
                    </a:cubicBezTo>
                    <a:cubicBezTo>
                      <a:pt x="392" y="219"/>
                      <a:pt x="434" y="111"/>
                      <a:pt x="373" y="188"/>
                    </a:cubicBezTo>
                    <a:cubicBezTo>
                      <a:pt x="365" y="198"/>
                      <a:pt x="366" y="212"/>
                      <a:pt x="362" y="224"/>
                    </a:cubicBezTo>
                    <a:cubicBezTo>
                      <a:pt x="358" y="236"/>
                      <a:pt x="358" y="249"/>
                      <a:pt x="350" y="259"/>
                    </a:cubicBezTo>
                    <a:cubicBezTo>
                      <a:pt x="341" y="270"/>
                      <a:pt x="327" y="274"/>
                      <a:pt x="315" y="282"/>
                    </a:cubicBezTo>
                    <a:cubicBezTo>
                      <a:pt x="299" y="329"/>
                      <a:pt x="285" y="349"/>
                      <a:pt x="244" y="377"/>
                    </a:cubicBezTo>
                    <a:cubicBezTo>
                      <a:pt x="217" y="460"/>
                      <a:pt x="235" y="427"/>
                      <a:pt x="197" y="482"/>
                    </a:cubicBezTo>
                    <a:cubicBezTo>
                      <a:pt x="170" y="565"/>
                      <a:pt x="182" y="529"/>
                      <a:pt x="162" y="588"/>
                    </a:cubicBezTo>
                    <a:cubicBezTo>
                      <a:pt x="158" y="600"/>
                      <a:pt x="154" y="611"/>
                      <a:pt x="150" y="623"/>
                    </a:cubicBezTo>
                    <a:cubicBezTo>
                      <a:pt x="146" y="635"/>
                      <a:pt x="138" y="659"/>
                      <a:pt x="138" y="659"/>
                    </a:cubicBezTo>
                    <a:cubicBezTo>
                      <a:pt x="121" y="768"/>
                      <a:pt x="80" y="883"/>
                      <a:pt x="44" y="988"/>
                    </a:cubicBezTo>
                    <a:cubicBezTo>
                      <a:pt x="11" y="1389"/>
                      <a:pt x="0" y="1801"/>
                      <a:pt x="127" y="2187"/>
                    </a:cubicBezTo>
                    <a:cubicBezTo>
                      <a:pt x="171" y="2319"/>
                      <a:pt x="202" y="2459"/>
                      <a:pt x="279" y="2575"/>
                    </a:cubicBezTo>
                    <a:cubicBezTo>
                      <a:pt x="303" y="2610"/>
                      <a:pt x="326" y="2646"/>
                      <a:pt x="350" y="2681"/>
                    </a:cubicBezTo>
                    <a:cubicBezTo>
                      <a:pt x="366" y="2704"/>
                      <a:pt x="420" y="2728"/>
                      <a:pt x="420" y="2728"/>
                    </a:cubicBezTo>
                    <a:cubicBezTo>
                      <a:pt x="458" y="2783"/>
                      <a:pt x="485" y="2788"/>
                      <a:pt x="550" y="2810"/>
                    </a:cubicBezTo>
                    <a:cubicBezTo>
                      <a:pt x="563" y="2814"/>
                      <a:pt x="572" y="2827"/>
                      <a:pt x="585" y="2833"/>
                    </a:cubicBezTo>
                    <a:cubicBezTo>
                      <a:pt x="639" y="2857"/>
                      <a:pt x="692" y="2869"/>
                      <a:pt x="750" y="2869"/>
                    </a:cubicBezTo>
                  </a:path>
                </a:pathLst>
              </a:custGeom>
              <a:noFill/>
              <a:ln w="19050" cap="flat" cmpd="sng">
                <a:solidFill>
                  <a:srgbClr val="FF7C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6" name="Freeform 31"/>
              <p:cNvSpPr>
                <a:spLocks/>
              </p:cNvSpPr>
              <p:nvPr/>
            </p:nvSpPr>
            <p:spPr bwMode="auto">
              <a:xfrm>
                <a:off x="4786" y="2681"/>
                <a:ext cx="137" cy="590"/>
              </a:xfrm>
              <a:custGeom>
                <a:avLst/>
                <a:gdLst>
                  <a:gd name="T0" fmla="*/ 0 w 750"/>
                  <a:gd name="T1" fmla="*/ 0 h 2869"/>
                  <a:gd name="T2" fmla="*/ 0 w 750"/>
                  <a:gd name="T3" fmla="*/ 0 h 2869"/>
                  <a:gd name="T4" fmla="*/ 0 w 750"/>
                  <a:gd name="T5" fmla="*/ 0 h 2869"/>
                  <a:gd name="T6" fmla="*/ 0 w 750"/>
                  <a:gd name="T7" fmla="*/ 0 h 2869"/>
                  <a:gd name="T8" fmla="*/ 0 w 750"/>
                  <a:gd name="T9" fmla="*/ 0 h 2869"/>
                  <a:gd name="T10" fmla="*/ 0 w 750"/>
                  <a:gd name="T11" fmla="*/ 0 h 2869"/>
                  <a:gd name="T12" fmla="*/ 0 w 750"/>
                  <a:gd name="T13" fmla="*/ 0 h 2869"/>
                  <a:gd name="T14" fmla="*/ 0 w 750"/>
                  <a:gd name="T15" fmla="*/ 0 h 2869"/>
                  <a:gd name="T16" fmla="*/ 0 w 750"/>
                  <a:gd name="T17" fmla="*/ 0 h 2869"/>
                  <a:gd name="T18" fmla="*/ 0 w 750"/>
                  <a:gd name="T19" fmla="*/ 0 h 2869"/>
                  <a:gd name="T20" fmla="*/ 0 w 750"/>
                  <a:gd name="T21" fmla="*/ 0 h 2869"/>
                  <a:gd name="T22" fmla="*/ 0 w 750"/>
                  <a:gd name="T23" fmla="*/ 0 h 2869"/>
                  <a:gd name="T24" fmla="*/ 0 w 750"/>
                  <a:gd name="T25" fmla="*/ 0 h 2869"/>
                  <a:gd name="T26" fmla="*/ 0 w 750"/>
                  <a:gd name="T27" fmla="*/ 0 h 2869"/>
                  <a:gd name="T28" fmla="*/ 0 w 750"/>
                  <a:gd name="T29" fmla="*/ 0 h 2869"/>
                  <a:gd name="T30" fmla="*/ 0 w 750"/>
                  <a:gd name="T31" fmla="*/ 0 h 2869"/>
                  <a:gd name="T32" fmla="*/ 0 w 750"/>
                  <a:gd name="T33" fmla="*/ 0 h 2869"/>
                  <a:gd name="T34" fmla="*/ 0 w 750"/>
                  <a:gd name="T35" fmla="*/ 0 h 2869"/>
                  <a:gd name="T36" fmla="*/ 0 w 750"/>
                  <a:gd name="T37" fmla="*/ 0 h 2869"/>
                  <a:gd name="T38" fmla="*/ 0 w 750"/>
                  <a:gd name="T39" fmla="*/ 0 h 2869"/>
                  <a:gd name="T40" fmla="*/ 0 w 750"/>
                  <a:gd name="T41" fmla="*/ 0 h 28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50" h="2869">
                    <a:moveTo>
                      <a:pt x="738" y="0"/>
                    </a:moveTo>
                    <a:cubicBezTo>
                      <a:pt x="675" y="11"/>
                      <a:pt x="585" y="26"/>
                      <a:pt x="526" y="59"/>
                    </a:cubicBezTo>
                    <a:cubicBezTo>
                      <a:pt x="501" y="73"/>
                      <a:pt x="479" y="90"/>
                      <a:pt x="456" y="106"/>
                    </a:cubicBezTo>
                    <a:cubicBezTo>
                      <a:pt x="444" y="114"/>
                      <a:pt x="420" y="130"/>
                      <a:pt x="420" y="130"/>
                    </a:cubicBezTo>
                    <a:cubicBezTo>
                      <a:pt x="392" y="219"/>
                      <a:pt x="434" y="111"/>
                      <a:pt x="373" y="188"/>
                    </a:cubicBezTo>
                    <a:cubicBezTo>
                      <a:pt x="365" y="198"/>
                      <a:pt x="366" y="212"/>
                      <a:pt x="362" y="224"/>
                    </a:cubicBezTo>
                    <a:cubicBezTo>
                      <a:pt x="358" y="236"/>
                      <a:pt x="358" y="249"/>
                      <a:pt x="350" y="259"/>
                    </a:cubicBezTo>
                    <a:cubicBezTo>
                      <a:pt x="341" y="270"/>
                      <a:pt x="327" y="274"/>
                      <a:pt x="315" y="282"/>
                    </a:cubicBezTo>
                    <a:cubicBezTo>
                      <a:pt x="299" y="329"/>
                      <a:pt x="285" y="349"/>
                      <a:pt x="244" y="377"/>
                    </a:cubicBezTo>
                    <a:cubicBezTo>
                      <a:pt x="217" y="460"/>
                      <a:pt x="235" y="427"/>
                      <a:pt x="197" y="482"/>
                    </a:cubicBezTo>
                    <a:cubicBezTo>
                      <a:pt x="170" y="565"/>
                      <a:pt x="182" y="529"/>
                      <a:pt x="162" y="588"/>
                    </a:cubicBezTo>
                    <a:cubicBezTo>
                      <a:pt x="158" y="600"/>
                      <a:pt x="154" y="611"/>
                      <a:pt x="150" y="623"/>
                    </a:cubicBezTo>
                    <a:cubicBezTo>
                      <a:pt x="146" y="635"/>
                      <a:pt x="138" y="659"/>
                      <a:pt x="138" y="659"/>
                    </a:cubicBezTo>
                    <a:cubicBezTo>
                      <a:pt x="121" y="768"/>
                      <a:pt x="80" y="883"/>
                      <a:pt x="44" y="988"/>
                    </a:cubicBezTo>
                    <a:cubicBezTo>
                      <a:pt x="11" y="1389"/>
                      <a:pt x="0" y="1801"/>
                      <a:pt x="127" y="2187"/>
                    </a:cubicBezTo>
                    <a:cubicBezTo>
                      <a:pt x="171" y="2319"/>
                      <a:pt x="202" y="2459"/>
                      <a:pt x="279" y="2575"/>
                    </a:cubicBezTo>
                    <a:cubicBezTo>
                      <a:pt x="303" y="2610"/>
                      <a:pt x="326" y="2646"/>
                      <a:pt x="350" y="2681"/>
                    </a:cubicBezTo>
                    <a:cubicBezTo>
                      <a:pt x="366" y="2704"/>
                      <a:pt x="420" y="2728"/>
                      <a:pt x="420" y="2728"/>
                    </a:cubicBezTo>
                    <a:cubicBezTo>
                      <a:pt x="458" y="2783"/>
                      <a:pt x="485" y="2788"/>
                      <a:pt x="550" y="2810"/>
                    </a:cubicBezTo>
                    <a:cubicBezTo>
                      <a:pt x="563" y="2814"/>
                      <a:pt x="572" y="2827"/>
                      <a:pt x="585" y="2833"/>
                    </a:cubicBezTo>
                    <a:cubicBezTo>
                      <a:pt x="639" y="2857"/>
                      <a:pt x="692" y="2869"/>
                      <a:pt x="750" y="2869"/>
                    </a:cubicBezTo>
                  </a:path>
                </a:pathLst>
              </a:custGeom>
              <a:noFill/>
              <a:ln w="19050" cap="flat" cmpd="sng">
                <a:solidFill>
                  <a:srgbClr val="FF7C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7" name="Freeform 32"/>
              <p:cNvSpPr>
                <a:spLocks/>
              </p:cNvSpPr>
              <p:nvPr/>
            </p:nvSpPr>
            <p:spPr bwMode="auto">
              <a:xfrm>
                <a:off x="4604" y="2682"/>
                <a:ext cx="137" cy="590"/>
              </a:xfrm>
              <a:custGeom>
                <a:avLst/>
                <a:gdLst>
                  <a:gd name="T0" fmla="*/ 0 w 750"/>
                  <a:gd name="T1" fmla="*/ 0 h 2869"/>
                  <a:gd name="T2" fmla="*/ 0 w 750"/>
                  <a:gd name="T3" fmla="*/ 0 h 2869"/>
                  <a:gd name="T4" fmla="*/ 0 w 750"/>
                  <a:gd name="T5" fmla="*/ 0 h 2869"/>
                  <a:gd name="T6" fmla="*/ 0 w 750"/>
                  <a:gd name="T7" fmla="*/ 0 h 2869"/>
                  <a:gd name="T8" fmla="*/ 0 w 750"/>
                  <a:gd name="T9" fmla="*/ 0 h 2869"/>
                  <a:gd name="T10" fmla="*/ 0 w 750"/>
                  <a:gd name="T11" fmla="*/ 0 h 2869"/>
                  <a:gd name="T12" fmla="*/ 0 w 750"/>
                  <a:gd name="T13" fmla="*/ 0 h 2869"/>
                  <a:gd name="T14" fmla="*/ 0 w 750"/>
                  <a:gd name="T15" fmla="*/ 0 h 2869"/>
                  <a:gd name="T16" fmla="*/ 0 w 750"/>
                  <a:gd name="T17" fmla="*/ 0 h 2869"/>
                  <a:gd name="T18" fmla="*/ 0 w 750"/>
                  <a:gd name="T19" fmla="*/ 0 h 2869"/>
                  <a:gd name="T20" fmla="*/ 0 w 750"/>
                  <a:gd name="T21" fmla="*/ 0 h 2869"/>
                  <a:gd name="T22" fmla="*/ 0 w 750"/>
                  <a:gd name="T23" fmla="*/ 0 h 2869"/>
                  <a:gd name="T24" fmla="*/ 0 w 750"/>
                  <a:gd name="T25" fmla="*/ 0 h 2869"/>
                  <a:gd name="T26" fmla="*/ 0 w 750"/>
                  <a:gd name="T27" fmla="*/ 0 h 2869"/>
                  <a:gd name="T28" fmla="*/ 0 w 750"/>
                  <a:gd name="T29" fmla="*/ 0 h 2869"/>
                  <a:gd name="T30" fmla="*/ 0 w 750"/>
                  <a:gd name="T31" fmla="*/ 0 h 2869"/>
                  <a:gd name="T32" fmla="*/ 0 w 750"/>
                  <a:gd name="T33" fmla="*/ 0 h 2869"/>
                  <a:gd name="T34" fmla="*/ 0 w 750"/>
                  <a:gd name="T35" fmla="*/ 0 h 2869"/>
                  <a:gd name="T36" fmla="*/ 0 w 750"/>
                  <a:gd name="T37" fmla="*/ 0 h 2869"/>
                  <a:gd name="T38" fmla="*/ 0 w 750"/>
                  <a:gd name="T39" fmla="*/ 0 h 2869"/>
                  <a:gd name="T40" fmla="*/ 0 w 750"/>
                  <a:gd name="T41" fmla="*/ 0 h 28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50" h="2869">
                    <a:moveTo>
                      <a:pt x="738" y="0"/>
                    </a:moveTo>
                    <a:cubicBezTo>
                      <a:pt x="675" y="11"/>
                      <a:pt x="585" y="26"/>
                      <a:pt x="526" y="59"/>
                    </a:cubicBezTo>
                    <a:cubicBezTo>
                      <a:pt x="501" y="73"/>
                      <a:pt x="479" y="90"/>
                      <a:pt x="456" y="106"/>
                    </a:cubicBezTo>
                    <a:cubicBezTo>
                      <a:pt x="444" y="114"/>
                      <a:pt x="420" y="130"/>
                      <a:pt x="420" y="130"/>
                    </a:cubicBezTo>
                    <a:cubicBezTo>
                      <a:pt x="392" y="219"/>
                      <a:pt x="434" y="111"/>
                      <a:pt x="373" y="188"/>
                    </a:cubicBezTo>
                    <a:cubicBezTo>
                      <a:pt x="365" y="198"/>
                      <a:pt x="366" y="212"/>
                      <a:pt x="362" y="224"/>
                    </a:cubicBezTo>
                    <a:cubicBezTo>
                      <a:pt x="358" y="236"/>
                      <a:pt x="358" y="249"/>
                      <a:pt x="350" y="259"/>
                    </a:cubicBezTo>
                    <a:cubicBezTo>
                      <a:pt x="341" y="270"/>
                      <a:pt x="327" y="274"/>
                      <a:pt x="315" y="282"/>
                    </a:cubicBezTo>
                    <a:cubicBezTo>
                      <a:pt x="299" y="329"/>
                      <a:pt x="285" y="349"/>
                      <a:pt x="244" y="377"/>
                    </a:cubicBezTo>
                    <a:cubicBezTo>
                      <a:pt x="217" y="460"/>
                      <a:pt x="235" y="427"/>
                      <a:pt x="197" y="482"/>
                    </a:cubicBezTo>
                    <a:cubicBezTo>
                      <a:pt x="170" y="565"/>
                      <a:pt x="182" y="529"/>
                      <a:pt x="162" y="588"/>
                    </a:cubicBezTo>
                    <a:cubicBezTo>
                      <a:pt x="158" y="600"/>
                      <a:pt x="154" y="611"/>
                      <a:pt x="150" y="623"/>
                    </a:cubicBezTo>
                    <a:cubicBezTo>
                      <a:pt x="146" y="635"/>
                      <a:pt x="138" y="659"/>
                      <a:pt x="138" y="659"/>
                    </a:cubicBezTo>
                    <a:cubicBezTo>
                      <a:pt x="121" y="768"/>
                      <a:pt x="80" y="883"/>
                      <a:pt x="44" y="988"/>
                    </a:cubicBezTo>
                    <a:cubicBezTo>
                      <a:pt x="11" y="1389"/>
                      <a:pt x="0" y="1801"/>
                      <a:pt x="127" y="2187"/>
                    </a:cubicBezTo>
                    <a:cubicBezTo>
                      <a:pt x="171" y="2319"/>
                      <a:pt x="202" y="2459"/>
                      <a:pt x="279" y="2575"/>
                    </a:cubicBezTo>
                    <a:cubicBezTo>
                      <a:pt x="303" y="2610"/>
                      <a:pt x="326" y="2646"/>
                      <a:pt x="350" y="2681"/>
                    </a:cubicBezTo>
                    <a:cubicBezTo>
                      <a:pt x="366" y="2704"/>
                      <a:pt x="420" y="2728"/>
                      <a:pt x="420" y="2728"/>
                    </a:cubicBezTo>
                    <a:cubicBezTo>
                      <a:pt x="458" y="2783"/>
                      <a:pt x="485" y="2788"/>
                      <a:pt x="550" y="2810"/>
                    </a:cubicBezTo>
                    <a:cubicBezTo>
                      <a:pt x="563" y="2814"/>
                      <a:pt x="572" y="2827"/>
                      <a:pt x="585" y="2833"/>
                    </a:cubicBezTo>
                    <a:cubicBezTo>
                      <a:pt x="639" y="2857"/>
                      <a:pt x="692" y="2869"/>
                      <a:pt x="750" y="2869"/>
                    </a:cubicBezTo>
                  </a:path>
                </a:pathLst>
              </a:custGeom>
              <a:noFill/>
              <a:ln w="19050" cap="flat" cmpd="sng">
                <a:solidFill>
                  <a:srgbClr val="FF7C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8" name="Freeform 33"/>
              <p:cNvSpPr>
                <a:spLocks/>
              </p:cNvSpPr>
              <p:nvPr/>
            </p:nvSpPr>
            <p:spPr bwMode="auto">
              <a:xfrm>
                <a:off x="4423" y="2681"/>
                <a:ext cx="137" cy="590"/>
              </a:xfrm>
              <a:custGeom>
                <a:avLst/>
                <a:gdLst>
                  <a:gd name="T0" fmla="*/ 0 w 750"/>
                  <a:gd name="T1" fmla="*/ 0 h 2869"/>
                  <a:gd name="T2" fmla="*/ 0 w 750"/>
                  <a:gd name="T3" fmla="*/ 0 h 2869"/>
                  <a:gd name="T4" fmla="*/ 0 w 750"/>
                  <a:gd name="T5" fmla="*/ 0 h 2869"/>
                  <a:gd name="T6" fmla="*/ 0 w 750"/>
                  <a:gd name="T7" fmla="*/ 0 h 2869"/>
                  <a:gd name="T8" fmla="*/ 0 w 750"/>
                  <a:gd name="T9" fmla="*/ 0 h 2869"/>
                  <a:gd name="T10" fmla="*/ 0 w 750"/>
                  <a:gd name="T11" fmla="*/ 0 h 2869"/>
                  <a:gd name="T12" fmla="*/ 0 w 750"/>
                  <a:gd name="T13" fmla="*/ 0 h 2869"/>
                  <a:gd name="T14" fmla="*/ 0 w 750"/>
                  <a:gd name="T15" fmla="*/ 0 h 2869"/>
                  <a:gd name="T16" fmla="*/ 0 w 750"/>
                  <a:gd name="T17" fmla="*/ 0 h 2869"/>
                  <a:gd name="T18" fmla="*/ 0 w 750"/>
                  <a:gd name="T19" fmla="*/ 0 h 2869"/>
                  <a:gd name="T20" fmla="*/ 0 w 750"/>
                  <a:gd name="T21" fmla="*/ 0 h 2869"/>
                  <a:gd name="T22" fmla="*/ 0 w 750"/>
                  <a:gd name="T23" fmla="*/ 0 h 2869"/>
                  <a:gd name="T24" fmla="*/ 0 w 750"/>
                  <a:gd name="T25" fmla="*/ 0 h 2869"/>
                  <a:gd name="T26" fmla="*/ 0 w 750"/>
                  <a:gd name="T27" fmla="*/ 0 h 2869"/>
                  <a:gd name="T28" fmla="*/ 0 w 750"/>
                  <a:gd name="T29" fmla="*/ 0 h 2869"/>
                  <a:gd name="T30" fmla="*/ 0 w 750"/>
                  <a:gd name="T31" fmla="*/ 0 h 2869"/>
                  <a:gd name="T32" fmla="*/ 0 w 750"/>
                  <a:gd name="T33" fmla="*/ 0 h 2869"/>
                  <a:gd name="T34" fmla="*/ 0 w 750"/>
                  <a:gd name="T35" fmla="*/ 0 h 2869"/>
                  <a:gd name="T36" fmla="*/ 0 w 750"/>
                  <a:gd name="T37" fmla="*/ 0 h 2869"/>
                  <a:gd name="T38" fmla="*/ 0 w 750"/>
                  <a:gd name="T39" fmla="*/ 0 h 2869"/>
                  <a:gd name="T40" fmla="*/ 0 w 750"/>
                  <a:gd name="T41" fmla="*/ 0 h 28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50" h="2869">
                    <a:moveTo>
                      <a:pt x="738" y="0"/>
                    </a:moveTo>
                    <a:cubicBezTo>
                      <a:pt x="675" y="11"/>
                      <a:pt x="585" y="26"/>
                      <a:pt x="526" y="59"/>
                    </a:cubicBezTo>
                    <a:cubicBezTo>
                      <a:pt x="501" y="73"/>
                      <a:pt x="479" y="90"/>
                      <a:pt x="456" y="106"/>
                    </a:cubicBezTo>
                    <a:cubicBezTo>
                      <a:pt x="444" y="114"/>
                      <a:pt x="420" y="130"/>
                      <a:pt x="420" y="130"/>
                    </a:cubicBezTo>
                    <a:cubicBezTo>
                      <a:pt x="392" y="219"/>
                      <a:pt x="434" y="111"/>
                      <a:pt x="373" y="188"/>
                    </a:cubicBezTo>
                    <a:cubicBezTo>
                      <a:pt x="365" y="198"/>
                      <a:pt x="366" y="212"/>
                      <a:pt x="362" y="224"/>
                    </a:cubicBezTo>
                    <a:cubicBezTo>
                      <a:pt x="358" y="236"/>
                      <a:pt x="358" y="249"/>
                      <a:pt x="350" y="259"/>
                    </a:cubicBezTo>
                    <a:cubicBezTo>
                      <a:pt x="341" y="270"/>
                      <a:pt x="327" y="274"/>
                      <a:pt x="315" y="282"/>
                    </a:cubicBezTo>
                    <a:cubicBezTo>
                      <a:pt x="299" y="329"/>
                      <a:pt x="285" y="349"/>
                      <a:pt x="244" y="377"/>
                    </a:cubicBezTo>
                    <a:cubicBezTo>
                      <a:pt x="217" y="460"/>
                      <a:pt x="235" y="427"/>
                      <a:pt x="197" y="482"/>
                    </a:cubicBezTo>
                    <a:cubicBezTo>
                      <a:pt x="170" y="565"/>
                      <a:pt x="182" y="529"/>
                      <a:pt x="162" y="588"/>
                    </a:cubicBezTo>
                    <a:cubicBezTo>
                      <a:pt x="158" y="600"/>
                      <a:pt x="154" y="611"/>
                      <a:pt x="150" y="623"/>
                    </a:cubicBezTo>
                    <a:cubicBezTo>
                      <a:pt x="146" y="635"/>
                      <a:pt x="138" y="659"/>
                      <a:pt x="138" y="659"/>
                    </a:cubicBezTo>
                    <a:cubicBezTo>
                      <a:pt x="121" y="768"/>
                      <a:pt x="80" y="883"/>
                      <a:pt x="44" y="988"/>
                    </a:cubicBezTo>
                    <a:cubicBezTo>
                      <a:pt x="11" y="1389"/>
                      <a:pt x="0" y="1801"/>
                      <a:pt x="127" y="2187"/>
                    </a:cubicBezTo>
                    <a:cubicBezTo>
                      <a:pt x="171" y="2319"/>
                      <a:pt x="202" y="2459"/>
                      <a:pt x="279" y="2575"/>
                    </a:cubicBezTo>
                    <a:cubicBezTo>
                      <a:pt x="303" y="2610"/>
                      <a:pt x="326" y="2646"/>
                      <a:pt x="350" y="2681"/>
                    </a:cubicBezTo>
                    <a:cubicBezTo>
                      <a:pt x="366" y="2704"/>
                      <a:pt x="420" y="2728"/>
                      <a:pt x="420" y="2728"/>
                    </a:cubicBezTo>
                    <a:cubicBezTo>
                      <a:pt x="458" y="2783"/>
                      <a:pt x="485" y="2788"/>
                      <a:pt x="550" y="2810"/>
                    </a:cubicBezTo>
                    <a:cubicBezTo>
                      <a:pt x="563" y="2814"/>
                      <a:pt x="572" y="2827"/>
                      <a:pt x="585" y="2833"/>
                    </a:cubicBezTo>
                    <a:cubicBezTo>
                      <a:pt x="639" y="2857"/>
                      <a:pt x="692" y="2869"/>
                      <a:pt x="750" y="2869"/>
                    </a:cubicBezTo>
                  </a:path>
                </a:pathLst>
              </a:custGeom>
              <a:noFill/>
              <a:ln w="19050" cap="flat" cmpd="sng">
                <a:solidFill>
                  <a:srgbClr val="FF7C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063" name="Line 34"/>
            <p:cNvSpPr>
              <a:spLocks noChangeShapeType="1"/>
            </p:cNvSpPr>
            <p:nvPr/>
          </p:nvSpPr>
          <p:spPr bwMode="auto">
            <a:xfrm flipH="1" flipV="1">
              <a:off x="5164" y="1326"/>
              <a:ext cx="10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4" name="Line 35"/>
            <p:cNvSpPr>
              <a:spLocks noChangeShapeType="1"/>
            </p:cNvSpPr>
            <p:nvPr/>
          </p:nvSpPr>
          <p:spPr bwMode="auto">
            <a:xfrm>
              <a:off x="5260" y="1568"/>
              <a:ext cx="2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2132" name="Line 36"/>
          <p:cNvSpPr>
            <a:spLocks noChangeShapeType="1"/>
          </p:cNvSpPr>
          <p:nvPr/>
        </p:nvSpPr>
        <p:spPr bwMode="auto">
          <a:xfrm>
            <a:off x="7924800" y="1990725"/>
            <a:ext cx="863600" cy="0"/>
          </a:xfrm>
          <a:prstGeom prst="line">
            <a:avLst/>
          </a:prstGeom>
          <a:noFill/>
          <a:ln w="38100">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33" name="Line 37"/>
          <p:cNvSpPr>
            <a:spLocks noChangeShapeType="1"/>
          </p:cNvSpPr>
          <p:nvPr/>
        </p:nvSpPr>
        <p:spPr bwMode="auto">
          <a:xfrm>
            <a:off x="5029200" y="1990725"/>
            <a:ext cx="863600" cy="0"/>
          </a:xfrm>
          <a:prstGeom prst="line">
            <a:avLst/>
          </a:prstGeom>
          <a:noFill/>
          <a:ln w="38100">
            <a:solidFill>
              <a:srgbClr val="FFFF66"/>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34" name="Line 38"/>
          <p:cNvSpPr>
            <a:spLocks noChangeShapeType="1"/>
          </p:cNvSpPr>
          <p:nvPr/>
        </p:nvSpPr>
        <p:spPr bwMode="auto">
          <a:xfrm rot="7113083" flipH="1" flipV="1">
            <a:off x="8344694" y="2561431"/>
            <a:ext cx="273050" cy="503238"/>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2135" name="Object 39"/>
          <p:cNvGraphicFramePr>
            <a:graphicFrameLocks/>
          </p:cNvGraphicFramePr>
          <p:nvPr/>
        </p:nvGraphicFramePr>
        <p:xfrm>
          <a:off x="8458200" y="2924175"/>
          <a:ext cx="230188" cy="280988"/>
        </p:xfrm>
        <a:graphic>
          <a:graphicData uri="http://schemas.openxmlformats.org/presentationml/2006/ole">
            <mc:AlternateContent xmlns:mc="http://schemas.openxmlformats.org/markup-compatibility/2006">
              <mc:Choice xmlns:v="urn:schemas-microsoft-com:vml" Requires="v">
                <p:oleObj spid="_x0000_s43424" name="Equation" r:id="rId5" imgW="123903" imgH="171408" progId="Equation.3">
                  <p:embed/>
                </p:oleObj>
              </mc:Choice>
              <mc:Fallback>
                <p:oleObj name="Equation" r:id="rId5" imgW="123903" imgH="171408" progId="Equation.3">
                  <p:embed/>
                  <p:pic>
                    <p:nvPicPr>
                      <p:cNvPr id="0" name="Object 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8200" y="2924175"/>
                        <a:ext cx="230188" cy="280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36" name="Object 40"/>
          <p:cNvGraphicFramePr>
            <a:graphicFrameLocks/>
          </p:cNvGraphicFramePr>
          <p:nvPr/>
        </p:nvGraphicFramePr>
        <p:xfrm>
          <a:off x="8305800" y="1457325"/>
          <a:ext cx="280988" cy="341313"/>
        </p:xfrm>
        <a:graphic>
          <a:graphicData uri="http://schemas.openxmlformats.org/presentationml/2006/ole">
            <mc:AlternateContent xmlns:mc="http://schemas.openxmlformats.org/markup-compatibility/2006">
              <mc:Choice xmlns:v="urn:schemas-microsoft-com:vml" Requires="v">
                <p:oleObj spid="_x0000_s43425" name="Equation" r:id="rId7" imgW="171412" imgH="238081" progId="Equation.3">
                  <p:embed/>
                </p:oleObj>
              </mc:Choice>
              <mc:Fallback>
                <p:oleObj name="Equation" r:id="rId7" imgW="171412" imgH="238081" progId="Equation.3">
                  <p:embed/>
                  <p:pic>
                    <p:nvPicPr>
                      <p:cNvPr id="0" name="Object 4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5800" y="1457325"/>
                        <a:ext cx="280988"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37" name="Object 41"/>
          <p:cNvGraphicFramePr>
            <a:graphicFrameLocks/>
          </p:cNvGraphicFramePr>
          <p:nvPr/>
        </p:nvGraphicFramePr>
        <p:xfrm>
          <a:off x="5334000" y="1533525"/>
          <a:ext cx="280988" cy="341313"/>
        </p:xfrm>
        <a:graphic>
          <a:graphicData uri="http://schemas.openxmlformats.org/presentationml/2006/ole">
            <mc:AlternateContent xmlns:mc="http://schemas.openxmlformats.org/markup-compatibility/2006">
              <mc:Choice xmlns:v="urn:schemas-microsoft-com:vml" Requires="v">
                <p:oleObj spid="_x0000_s43426" name="Equation" r:id="rId9" imgW="171412" imgH="238081" progId="Equation.3">
                  <p:embed/>
                </p:oleObj>
              </mc:Choice>
              <mc:Fallback>
                <p:oleObj name="Equation" r:id="rId9" imgW="171412" imgH="238081" progId="Equation.3">
                  <p:embed/>
                  <p:pic>
                    <p:nvPicPr>
                      <p:cNvPr id="0" name="Object 4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0" y="1533525"/>
                        <a:ext cx="280988"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38" name="Line 42"/>
          <p:cNvSpPr>
            <a:spLocks noChangeShapeType="1"/>
          </p:cNvSpPr>
          <p:nvPr/>
        </p:nvSpPr>
        <p:spPr bwMode="auto">
          <a:xfrm flipH="1">
            <a:off x="4838700" y="2828925"/>
            <a:ext cx="381000" cy="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2139" name="Object 43"/>
          <p:cNvGraphicFramePr>
            <a:graphicFrameLocks/>
          </p:cNvGraphicFramePr>
          <p:nvPr/>
        </p:nvGraphicFramePr>
        <p:xfrm>
          <a:off x="4953000" y="2905125"/>
          <a:ext cx="230188" cy="280988"/>
        </p:xfrm>
        <a:graphic>
          <a:graphicData uri="http://schemas.openxmlformats.org/presentationml/2006/ole">
            <mc:AlternateContent xmlns:mc="http://schemas.openxmlformats.org/markup-compatibility/2006">
              <mc:Choice xmlns:v="urn:schemas-microsoft-com:vml" Requires="v">
                <p:oleObj spid="_x0000_s43427" name="Equation" r:id="rId11" imgW="123903" imgH="171408" progId="Equation.3">
                  <p:embed/>
                </p:oleObj>
              </mc:Choice>
              <mc:Fallback>
                <p:oleObj name="Equation" r:id="rId11" imgW="123903" imgH="171408" progId="Equation.3">
                  <p:embed/>
                  <p:pic>
                    <p:nvPicPr>
                      <p:cNvPr id="0" name="Object 4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3000" y="2905125"/>
                        <a:ext cx="230188" cy="280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40" name="Freeform 44"/>
          <p:cNvSpPr>
            <a:spLocks/>
          </p:cNvSpPr>
          <p:nvPr/>
        </p:nvSpPr>
        <p:spPr bwMode="auto">
          <a:xfrm rot="334607" flipH="1">
            <a:off x="7486650" y="2108200"/>
            <a:ext cx="373063" cy="244475"/>
          </a:xfrm>
          <a:custGeom>
            <a:avLst/>
            <a:gdLst>
              <a:gd name="T0" fmla="*/ 0 w 212"/>
              <a:gd name="T1" fmla="*/ 2147483647 h 210"/>
              <a:gd name="T2" fmla="*/ 2147483647 w 212"/>
              <a:gd name="T3" fmla="*/ 2147483647 h 210"/>
              <a:gd name="T4" fmla="*/ 2147483647 w 212"/>
              <a:gd name="T5" fmla="*/ 2147483647 h 210"/>
              <a:gd name="T6" fmla="*/ 2147483647 w 212"/>
              <a:gd name="T7" fmla="*/ 2147483647 h 210"/>
              <a:gd name="T8" fmla="*/ 2147483647 w 212"/>
              <a:gd name="T9" fmla="*/ 2147483647 h 210"/>
              <a:gd name="T10" fmla="*/ 2147483647 w 212"/>
              <a:gd name="T11" fmla="*/ 2147483647 h 210"/>
              <a:gd name="T12" fmla="*/ 2147483647 w 212"/>
              <a:gd name="T13" fmla="*/ 2147483647 h 210"/>
              <a:gd name="T14" fmla="*/ 2147483647 w 212"/>
              <a:gd name="T15" fmla="*/ 2147483647 h 210"/>
              <a:gd name="T16" fmla="*/ 0 w 212"/>
              <a:gd name="T17" fmla="*/ 2147483647 h 2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 h="210">
                <a:moveTo>
                  <a:pt x="0" y="22"/>
                </a:moveTo>
                <a:cubicBezTo>
                  <a:pt x="8" y="45"/>
                  <a:pt x="16" y="69"/>
                  <a:pt x="24" y="92"/>
                </a:cubicBezTo>
                <a:cubicBezTo>
                  <a:pt x="28" y="104"/>
                  <a:pt x="32" y="115"/>
                  <a:pt x="36" y="127"/>
                </a:cubicBezTo>
                <a:cubicBezTo>
                  <a:pt x="40" y="139"/>
                  <a:pt x="38" y="154"/>
                  <a:pt x="47" y="163"/>
                </a:cubicBezTo>
                <a:cubicBezTo>
                  <a:pt x="70" y="186"/>
                  <a:pt x="110" y="177"/>
                  <a:pt x="141" y="186"/>
                </a:cubicBezTo>
                <a:cubicBezTo>
                  <a:pt x="165" y="193"/>
                  <a:pt x="212" y="210"/>
                  <a:pt x="212" y="210"/>
                </a:cubicBezTo>
                <a:cubicBezTo>
                  <a:pt x="194" y="158"/>
                  <a:pt x="188" y="71"/>
                  <a:pt x="130" y="45"/>
                </a:cubicBezTo>
                <a:cubicBezTo>
                  <a:pt x="115" y="39"/>
                  <a:pt x="99" y="37"/>
                  <a:pt x="83" y="33"/>
                </a:cubicBezTo>
                <a:cubicBezTo>
                  <a:pt x="55" y="25"/>
                  <a:pt x="22" y="0"/>
                  <a:pt x="0" y="22"/>
                </a:cubicBezTo>
                <a:close/>
              </a:path>
            </a:pathLst>
          </a:custGeom>
          <a:solidFill>
            <a:srgbClr val="CC9900">
              <a:alpha val="90979"/>
            </a:srgbClr>
          </a:solidFill>
          <a:ln>
            <a:noFill/>
          </a:ln>
          <a:effectLst/>
          <a:extLst>
            <a:ext uri="{91240B29-F687-4F45-9708-019B960494DF}">
              <a14:hiddenLine xmlns:a14="http://schemas.microsoft.com/office/drawing/2010/main" w="9525" cap="flat" cmpd="sng">
                <a:solidFill>
                  <a:schemeClr val="hlink"/>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41" name="Line 45"/>
          <p:cNvSpPr>
            <a:spLocks noChangeShapeType="1"/>
          </p:cNvSpPr>
          <p:nvPr/>
        </p:nvSpPr>
        <p:spPr bwMode="auto">
          <a:xfrm flipH="1" flipV="1">
            <a:off x="7448550" y="1714500"/>
            <a:ext cx="273050" cy="503238"/>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42" name="Line 46"/>
          <p:cNvSpPr>
            <a:spLocks noChangeShapeType="1"/>
          </p:cNvSpPr>
          <p:nvPr/>
        </p:nvSpPr>
        <p:spPr bwMode="auto">
          <a:xfrm>
            <a:off x="7696200" y="2205038"/>
            <a:ext cx="863600" cy="0"/>
          </a:xfrm>
          <a:prstGeom prst="line">
            <a:avLst/>
          </a:prstGeom>
          <a:noFill/>
          <a:ln w="38100">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2143" name="Group 47"/>
          <p:cNvGrpSpPr>
            <a:grpSpLocks/>
          </p:cNvGrpSpPr>
          <p:nvPr/>
        </p:nvGrpSpPr>
        <p:grpSpPr bwMode="auto">
          <a:xfrm>
            <a:off x="7620000" y="1990725"/>
            <a:ext cx="327025" cy="215900"/>
            <a:chOff x="4856" y="2604"/>
            <a:chExt cx="206" cy="136"/>
          </a:xfrm>
        </p:grpSpPr>
        <p:sp>
          <p:nvSpPr>
            <p:cNvPr id="43047" name="Line 48"/>
            <p:cNvSpPr>
              <a:spLocks noChangeShapeType="1"/>
            </p:cNvSpPr>
            <p:nvPr/>
          </p:nvSpPr>
          <p:spPr bwMode="auto">
            <a:xfrm flipH="1" flipV="1">
              <a:off x="4989" y="2604"/>
              <a:ext cx="73" cy="136"/>
            </a:xfrm>
            <a:prstGeom prst="line">
              <a:avLst/>
            </a:prstGeom>
            <a:noFill/>
            <a:ln w="127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8" name="Line 49"/>
            <p:cNvSpPr>
              <a:spLocks noChangeShapeType="1"/>
            </p:cNvSpPr>
            <p:nvPr/>
          </p:nvSpPr>
          <p:spPr bwMode="auto">
            <a:xfrm>
              <a:off x="4856" y="2604"/>
              <a:ext cx="136"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32146" name="Object 50"/>
          <p:cNvGraphicFramePr>
            <a:graphicFrameLocks/>
          </p:cNvGraphicFramePr>
          <p:nvPr/>
        </p:nvGraphicFramePr>
        <p:xfrm>
          <a:off x="1449388" y="3733800"/>
          <a:ext cx="4722812" cy="609600"/>
        </p:xfrm>
        <a:graphic>
          <a:graphicData uri="http://schemas.openxmlformats.org/presentationml/2006/ole">
            <mc:AlternateContent xmlns:mc="http://schemas.openxmlformats.org/markup-compatibility/2006">
              <mc:Choice xmlns:v="urn:schemas-microsoft-com:vml" Requires="v">
                <p:oleObj spid="_x0000_s43428" name="Equation" r:id="rId13" imgW="4619498" imgH="504776" progId="Equation.3">
                  <p:embed/>
                </p:oleObj>
              </mc:Choice>
              <mc:Fallback>
                <p:oleObj name="Equation" r:id="rId13" imgW="4619498" imgH="504776" progId="Equation.3">
                  <p:embed/>
                  <p:pic>
                    <p:nvPicPr>
                      <p:cNvPr id="0" name="Object 5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388" y="3733800"/>
                        <a:ext cx="47228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47" name="Object 51"/>
          <p:cNvGraphicFramePr>
            <a:graphicFrameLocks/>
          </p:cNvGraphicFramePr>
          <p:nvPr/>
        </p:nvGraphicFramePr>
        <p:xfrm>
          <a:off x="1493838" y="4559300"/>
          <a:ext cx="2982912" cy="317500"/>
        </p:xfrm>
        <a:graphic>
          <a:graphicData uri="http://schemas.openxmlformats.org/presentationml/2006/ole">
            <mc:AlternateContent xmlns:mc="http://schemas.openxmlformats.org/markup-compatibility/2006">
              <mc:Choice xmlns:v="urn:schemas-microsoft-com:vml" Requires="v">
                <p:oleObj spid="_x0000_s43429" name="Equation" r:id="rId15" imgW="2876490" imgH="209468" progId="Equation.3">
                  <p:embed/>
                </p:oleObj>
              </mc:Choice>
              <mc:Fallback>
                <p:oleObj name="Equation" r:id="rId15" imgW="2876490" imgH="209468" progId="Equation.3">
                  <p:embed/>
                  <p:pic>
                    <p:nvPicPr>
                      <p:cNvPr id="0" name="Object 5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3838" y="4559300"/>
                        <a:ext cx="29829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148" name="Text Box 52"/>
          <p:cNvSpPr txBox="1">
            <a:spLocks noChangeArrowheads="1"/>
          </p:cNvSpPr>
          <p:nvPr/>
        </p:nvSpPr>
        <p:spPr bwMode="auto">
          <a:xfrm>
            <a:off x="773113" y="4953000"/>
            <a:ext cx="3165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根据高斯定理有</a:t>
            </a:r>
            <a:r>
              <a:rPr kumimoji="1" lang="zh-CN" altLang="en-US" sz="2800" b="1">
                <a:solidFill>
                  <a:schemeClr val="bg1"/>
                </a:solidFill>
                <a:latin typeface="宋体" pitchFamily="2" charset="-122"/>
              </a:rPr>
              <a:t> </a:t>
            </a:r>
          </a:p>
        </p:txBody>
      </p:sp>
      <p:graphicFrame>
        <p:nvGraphicFramePr>
          <p:cNvPr id="132149" name="Object 53"/>
          <p:cNvGraphicFramePr>
            <a:graphicFrameLocks/>
          </p:cNvGraphicFramePr>
          <p:nvPr/>
        </p:nvGraphicFramePr>
        <p:xfrm>
          <a:off x="1295400" y="5562600"/>
          <a:ext cx="1854200" cy="914400"/>
        </p:xfrm>
        <a:graphic>
          <a:graphicData uri="http://schemas.openxmlformats.org/presentationml/2006/ole">
            <mc:AlternateContent xmlns:mc="http://schemas.openxmlformats.org/markup-compatibility/2006">
              <mc:Choice xmlns:v="urn:schemas-microsoft-com:vml" Requires="v">
                <p:oleObj spid="_x0000_s43430" name="Equation" r:id="rId17" imgW="1752726" imgH="809531" progId="Equation.3">
                  <p:embed/>
                </p:oleObj>
              </mc:Choice>
              <mc:Fallback>
                <p:oleObj name="Equation" r:id="rId17" imgW="1752726" imgH="809531" progId="Equation.3">
                  <p:embed/>
                  <p:pic>
                    <p:nvPicPr>
                      <p:cNvPr id="0" name="Object 5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95400" y="5562600"/>
                        <a:ext cx="1854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50" name="Object 54"/>
          <p:cNvGraphicFramePr>
            <a:graphicFrameLocks/>
          </p:cNvGraphicFramePr>
          <p:nvPr/>
        </p:nvGraphicFramePr>
        <p:xfrm>
          <a:off x="3657600" y="5562600"/>
          <a:ext cx="1155700" cy="914400"/>
        </p:xfrm>
        <a:graphic>
          <a:graphicData uri="http://schemas.openxmlformats.org/presentationml/2006/ole">
            <mc:AlternateContent xmlns:mc="http://schemas.openxmlformats.org/markup-compatibility/2006">
              <mc:Choice xmlns:v="urn:schemas-microsoft-com:vml" Requires="v">
                <p:oleObj spid="_x0000_s43431" name="Equation" r:id="rId19" imgW="1047641" imgH="809531" progId="Equation.3">
                  <p:embed/>
                </p:oleObj>
              </mc:Choice>
              <mc:Fallback>
                <p:oleObj name="Equation" r:id="rId19" imgW="1047641" imgH="809531" progId="Equation.3">
                  <p:embed/>
                  <p:pic>
                    <p:nvPicPr>
                      <p:cNvPr id="0" name="Object 5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57600" y="5562600"/>
                        <a:ext cx="11557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2151" name="Group 55"/>
          <p:cNvGrpSpPr>
            <a:grpSpLocks/>
          </p:cNvGrpSpPr>
          <p:nvPr/>
        </p:nvGrpSpPr>
        <p:grpSpPr bwMode="auto">
          <a:xfrm>
            <a:off x="5665788" y="4500563"/>
            <a:ext cx="2868612" cy="1995487"/>
            <a:chOff x="2902" y="2666"/>
            <a:chExt cx="2001" cy="1392"/>
          </a:xfrm>
        </p:grpSpPr>
        <p:sp>
          <p:nvSpPr>
            <p:cNvPr id="43042" name="Line 56"/>
            <p:cNvSpPr>
              <a:spLocks noChangeShapeType="1"/>
            </p:cNvSpPr>
            <p:nvPr/>
          </p:nvSpPr>
          <p:spPr bwMode="auto">
            <a:xfrm>
              <a:off x="2902" y="3410"/>
              <a:ext cx="1728"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43" name="Line 57"/>
            <p:cNvSpPr>
              <a:spLocks noChangeShapeType="1"/>
            </p:cNvSpPr>
            <p:nvPr/>
          </p:nvSpPr>
          <p:spPr bwMode="auto">
            <a:xfrm flipV="1">
              <a:off x="3766" y="2762"/>
              <a:ext cx="0" cy="1296"/>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44" name="Text Box 58"/>
            <p:cNvSpPr txBox="1">
              <a:spLocks noChangeArrowheads="1"/>
            </p:cNvSpPr>
            <p:nvPr/>
          </p:nvSpPr>
          <p:spPr bwMode="auto">
            <a:xfrm>
              <a:off x="4668" y="3268"/>
              <a:ext cx="235"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x</a:t>
              </a:r>
            </a:p>
          </p:txBody>
        </p:sp>
        <p:sp>
          <p:nvSpPr>
            <p:cNvPr id="43045" name="Text Box 59"/>
            <p:cNvSpPr txBox="1">
              <a:spLocks noChangeArrowheads="1"/>
            </p:cNvSpPr>
            <p:nvPr/>
          </p:nvSpPr>
          <p:spPr bwMode="auto">
            <a:xfrm>
              <a:off x="3766" y="3412"/>
              <a:ext cx="282"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O</a:t>
              </a:r>
            </a:p>
          </p:txBody>
        </p:sp>
        <p:sp>
          <p:nvSpPr>
            <p:cNvPr id="43046" name="Text Box 60"/>
            <p:cNvSpPr txBox="1">
              <a:spLocks noChangeArrowheads="1"/>
            </p:cNvSpPr>
            <p:nvPr/>
          </p:nvSpPr>
          <p:spPr bwMode="auto">
            <a:xfrm>
              <a:off x="3334" y="2666"/>
              <a:ext cx="341"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E</a:t>
              </a:r>
              <a:r>
                <a:rPr kumimoji="1" lang="en-US" altLang="zh-CN" sz="2400" b="1" i="1" baseline="-25000">
                  <a:solidFill>
                    <a:srgbClr val="FFFF66"/>
                  </a:solidFill>
                  <a:latin typeface="Times New Roman" pitchFamily="18" charset="0"/>
                </a:rPr>
                <a:t>x</a:t>
              </a:r>
              <a:endParaRPr kumimoji="1" lang="en-US" altLang="zh-CN" sz="2400" b="1" i="1">
                <a:solidFill>
                  <a:srgbClr val="FFFF66"/>
                </a:solidFill>
                <a:latin typeface="Times New Roman" pitchFamily="18" charset="0"/>
              </a:endParaRPr>
            </a:p>
          </p:txBody>
        </p:sp>
      </p:grpSp>
      <p:sp>
        <p:nvSpPr>
          <p:cNvPr id="132157" name="Line 61"/>
          <p:cNvSpPr>
            <a:spLocks noChangeShapeType="1"/>
          </p:cNvSpPr>
          <p:nvPr/>
        </p:nvSpPr>
        <p:spPr bwMode="auto">
          <a:xfrm>
            <a:off x="5605463" y="6038850"/>
            <a:ext cx="129540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158" name="Line 62"/>
          <p:cNvSpPr>
            <a:spLocks noChangeShapeType="1"/>
          </p:cNvSpPr>
          <p:nvPr/>
        </p:nvSpPr>
        <p:spPr bwMode="auto">
          <a:xfrm>
            <a:off x="6900863" y="5067300"/>
            <a:ext cx="129540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2159" name="Object 63"/>
          <p:cNvGraphicFramePr>
            <a:graphicFrameLocks/>
          </p:cNvGraphicFramePr>
          <p:nvPr/>
        </p:nvGraphicFramePr>
        <p:xfrm>
          <a:off x="7315200" y="1295400"/>
          <a:ext cx="230188" cy="280988"/>
        </p:xfrm>
        <a:graphic>
          <a:graphicData uri="http://schemas.openxmlformats.org/presentationml/2006/ole">
            <mc:AlternateContent xmlns:mc="http://schemas.openxmlformats.org/markup-compatibility/2006">
              <mc:Choice xmlns:v="urn:schemas-microsoft-com:vml" Requires="v">
                <p:oleObj spid="_x0000_s43432" name="Equation" r:id="rId21" imgW="123903" imgH="171408" progId="Equation.3">
                  <p:embed/>
                </p:oleObj>
              </mc:Choice>
              <mc:Fallback>
                <p:oleObj name="Equation" r:id="rId21" imgW="123903" imgH="171408" progId="Equation.3">
                  <p:embed/>
                  <p:pic>
                    <p:nvPicPr>
                      <p:cNvPr id="0" name="Object 6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15200" y="1295400"/>
                        <a:ext cx="230188" cy="280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41" name="矩形 1"/>
          <p:cNvSpPr>
            <a:spLocks noChangeArrowheads="1"/>
          </p:cNvSpPr>
          <p:nvPr/>
        </p:nvSpPr>
        <p:spPr bwMode="auto">
          <a:xfrm>
            <a:off x="57150" y="28575"/>
            <a:ext cx="3082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书中例题</a:t>
            </a:r>
            <a:r>
              <a:rPr lang="en-US" altLang="zh-CN" sz="2400" b="1">
                <a:solidFill>
                  <a:srgbClr val="FFC000"/>
                </a:solidFill>
              </a:rPr>
              <a:t>8.11 (p.304)</a:t>
            </a:r>
            <a:endParaRPr lang="zh-CN" altLang="zh-CN" sz="2400" b="1">
              <a:solidFill>
                <a:srgbClr val="FFC000"/>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2105"/>
                                        </p:tgtEl>
                                        <p:attrNameLst>
                                          <p:attrName>style.visibility</p:attrName>
                                        </p:attrNameLst>
                                      </p:cBhvr>
                                      <p:to>
                                        <p:strVal val="visible"/>
                                      </p:to>
                                    </p:set>
                                    <p:animEffect transition="in" filter="wipe(left)">
                                      <p:cBhvr>
                                        <p:cTn id="7" dur="500"/>
                                        <p:tgtEl>
                                          <p:spTgt spid="1321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2102"/>
                                        </p:tgtEl>
                                        <p:attrNameLst>
                                          <p:attrName>style.visibility</p:attrName>
                                        </p:attrNameLst>
                                      </p:cBhvr>
                                      <p:to>
                                        <p:strVal val="visible"/>
                                      </p:to>
                                    </p:set>
                                    <p:animEffect transition="in" filter="wipe(left)">
                                      <p:cBhvr>
                                        <p:cTn id="12" dur="500"/>
                                        <p:tgtEl>
                                          <p:spTgt spid="1321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32106"/>
                                        </p:tgtEl>
                                        <p:attrNameLst>
                                          <p:attrName>style.visibility</p:attrName>
                                        </p:attrNameLst>
                                      </p:cBhvr>
                                      <p:to>
                                        <p:strVal val="visible"/>
                                      </p:to>
                                    </p:set>
                                    <p:animEffect transition="in" filter="box(out)">
                                      <p:cBhvr>
                                        <p:cTn id="17" dur="500"/>
                                        <p:tgtEl>
                                          <p:spTgt spid="13210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2104"/>
                                        </p:tgtEl>
                                        <p:attrNameLst>
                                          <p:attrName>style.visibility</p:attrName>
                                        </p:attrNameLst>
                                      </p:cBhvr>
                                      <p:to>
                                        <p:strVal val="visible"/>
                                      </p:to>
                                    </p:set>
                                    <p:animEffect transition="in" filter="wipe(left)">
                                      <p:cBhvr>
                                        <p:cTn id="22" dur="500"/>
                                        <p:tgtEl>
                                          <p:spTgt spid="13210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2103"/>
                                        </p:tgtEl>
                                        <p:attrNameLst>
                                          <p:attrName>style.visibility</p:attrName>
                                        </p:attrNameLst>
                                      </p:cBhvr>
                                      <p:to>
                                        <p:strVal val="visible"/>
                                      </p:to>
                                    </p:set>
                                    <p:animEffect transition="in" filter="wipe(left)">
                                      <p:cBhvr>
                                        <p:cTn id="27" dur="500"/>
                                        <p:tgtEl>
                                          <p:spTgt spid="13210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2098"/>
                                        </p:tgtEl>
                                        <p:attrNameLst>
                                          <p:attrName>style.visibility</p:attrName>
                                        </p:attrNameLst>
                                      </p:cBhvr>
                                      <p:to>
                                        <p:strVal val="visible"/>
                                      </p:to>
                                    </p:set>
                                    <p:animEffect transition="in" filter="wipe(left)">
                                      <p:cBhvr>
                                        <p:cTn id="32" dur="500"/>
                                        <p:tgtEl>
                                          <p:spTgt spid="13209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32133"/>
                                        </p:tgtEl>
                                        <p:attrNameLst>
                                          <p:attrName>style.visibility</p:attrName>
                                        </p:attrNameLst>
                                      </p:cBhvr>
                                      <p:to>
                                        <p:strVal val="visible"/>
                                      </p:to>
                                    </p:set>
                                    <p:animEffect transition="in" filter="wipe(right)">
                                      <p:cBhvr>
                                        <p:cTn id="37" dur="500"/>
                                        <p:tgtEl>
                                          <p:spTgt spid="132133"/>
                                        </p:tgtEl>
                                      </p:cBhvr>
                                    </p:animEffect>
                                  </p:childTnLst>
                                </p:cTn>
                              </p:par>
                            </p:childTnLst>
                          </p:cTn>
                        </p:par>
                        <p:par>
                          <p:cTn id="38" fill="hold" nodeType="afterGroup">
                            <p:stCondLst>
                              <p:cond delay="500"/>
                            </p:stCondLst>
                            <p:childTnLst>
                              <p:par>
                                <p:cTn id="39" presetID="1" presetClass="entr" presetSubtype="0" fill="hold" nodeType="afterEffect">
                                  <p:stCondLst>
                                    <p:cond delay="0"/>
                                  </p:stCondLst>
                                  <p:childTnLst>
                                    <p:set>
                                      <p:cBhvr>
                                        <p:cTn id="40" dur="1" fill="hold">
                                          <p:stCondLst>
                                            <p:cond delay="499"/>
                                          </p:stCondLst>
                                        </p:cTn>
                                        <p:tgtEl>
                                          <p:spTgt spid="132137"/>
                                        </p:tgtEl>
                                        <p:attrNameLst>
                                          <p:attrName>style.visibility</p:attrName>
                                        </p:attrNameLst>
                                      </p:cBhvr>
                                      <p:to>
                                        <p:strVal val="visible"/>
                                      </p:to>
                                    </p:set>
                                  </p:childTnLst>
                                </p:cTn>
                              </p:par>
                            </p:childTnLst>
                          </p:cTn>
                        </p:par>
                        <p:par>
                          <p:cTn id="41" fill="hold" nodeType="afterGroup">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132132"/>
                                        </p:tgtEl>
                                        <p:attrNameLst>
                                          <p:attrName>style.visibility</p:attrName>
                                        </p:attrNameLst>
                                      </p:cBhvr>
                                      <p:to>
                                        <p:strVal val="visible"/>
                                      </p:to>
                                    </p:set>
                                    <p:animEffect transition="in" filter="wipe(left)">
                                      <p:cBhvr>
                                        <p:cTn id="44" dur="500"/>
                                        <p:tgtEl>
                                          <p:spTgt spid="132132"/>
                                        </p:tgtEl>
                                      </p:cBhvr>
                                    </p:animEffect>
                                  </p:childTnLst>
                                </p:cTn>
                              </p:par>
                            </p:childTnLst>
                          </p:cTn>
                        </p:par>
                        <p:par>
                          <p:cTn id="45" fill="hold" nodeType="afterGroup">
                            <p:stCondLst>
                              <p:cond delay="1500"/>
                            </p:stCondLst>
                            <p:childTnLst>
                              <p:par>
                                <p:cTn id="46" presetID="1" presetClass="entr" presetSubtype="0" fill="hold" nodeType="afterEffect">
                                  <p:stCondLst>
                                    <p:cond delay="0"/>
                                  </p:stCondLst>
                                  <p:childTnLst>
                                    <p:set>
                                      <p:cBhvr>
                                        <p:cTn id="47" dur="1" fill="hold">
                                          <p:stCondLst>
                                            <p:cond delay="499"/>
                                          </p:stCondLst>
                                        </p:cTn>
                                        <p:tgtEl>
                                          <p:spTgt spid="132136"/>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2099"/>
                                        </p:tgtEl>
                                        <p:attrNameLst>
                                          <p:attrName>style.visibility</p:attrName>
                                        </p:attrNameLst>
                                      </p:cBhvr>
                                      <p:to>
                                        <p:strVal val="visible"/>
                                      </p:to>
                                    </p:set>
                                    <p:animEffect transition="in" filter="wipe(left)">
                                      <p:cBhvr>
                                        <p:cTn id="52" dur="500"/>
                                        <p:tgtEl>
                                          <p:spTgt spid="13209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2100"/>
                                        </p:tgtEl>
                                        <p:attrNameLst>
                                          <p:attrName>style.visibility</p:attrName>
                                        </p:attrNameLst>
                                      </p:cBhvr>
                                      <p:to>
                                        <p:strVal val="visible"/>
                                      </p:to>
                                    </p:set>
                                    <p:animEffect transition="in" filter="wipe(left)">
                                      <p:cBhvr>
                                        <p:cTn id="57" dur="500"/>
                                        <p:tgtEl>
                                          <p:spTgt spid="13210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2" fill="hold" nodeType="clickEffect">
                                  <p:stCondLst>
                                    <p:cond delay="0"/>
                                  </p:stCondLst>
                                  <p:childTnLst>
                                    <p:set>
                                      <p:cBhvr>
                                        <p:cTn id="61" dur="1" fill="hold">
                                          <p:stCondLst>
                                            <p:cond delay="0"/>
                                          </p:stCondLst>
                                        </p:cTn>
                                        <p:tgtEl>
                                          <p:spTgt spid="132107"/>
                                        </p:tgtEl>
                                        <p:attrNameLst>
                                          <p:attrName>style.visibility</p:attrName>
                                        </p:attrNameLst>
                                      </p:cBhvr>
                                      <p:to>
                                        <p:strVal val="visible"/>
                                      </p:to>
                                    </p:set>
                                    <p:animEffect transition="in" filter="wipe(right)">
                                      <p:cBhvr>
                                        <p:cTn id="62" dur="500"/>
                                        <p:tgtEl>
                                          <p:spTgt spid="13210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32101"/>
                                        </p:tgtEl>
                                        <p:attrNameLst>
                                          <p:attrName>style.visibility</p:attrName>
                                        </p:attrNameLst>
                                      </p:cBhvr>
                                      <p:to>
                                        <p:strVal val="visible"/>
                                      </p:to>
                                    </p:set>
                                    <p:animEffect transition="in" filter="wipe(left)">
                                      <p:cBhvr>
                                        <p:cTn id="67" dur="500"/>
                                        <p:tgtEl>
                                          <p:spTgt spid="13210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32146"/>
                                        </p:tgtEl>
                                        <p:attrNameLst>
                                          <p:attrName>style.visibility</p:attrName>
                                        </p:attrNameLst>
                                      </p:cBhvr>
                                      <p:to>
                                        <p:strVal val="visible"/>
                                      </p:to>
                                    </p:set>
                                    <p:animEffect transition="in" filter="wipe(left)">
                                      <p:cBhvr>
                                        <p:cTn id="72" dur="500"/>
                                        <p:tgtEl>
                                          <p:spTgt spid="13214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32134"/>
                                        </p:tgtEl>
                                        <p:attrNameLst>
                                          <p:attrName>style.visibility</p:attrName>
                                        </p:attrNameLst>
                                      </p:cBhvr>
                                      <p:to>
                                        <p:strVal val="visible"/>
                                      </p:to>
                                    </p:set>
                                    <p:animEffect transition="in" filter="wipe(left)">
                                      <p:cBhvr>
                                        <p:cTn id="77" dur="500"/>
                                        <p:tgtEl>
                                          <p:spTgt spid="132134"/>
                                        </p:tgtEl>
                                      </p:cBhvr>
                                    </p:animEffect>
                                  </p:childTnLst>
                                </p:cTn>
                              </p:par>
                            </p:childTnLst>
                          </p:cTn>
                        </p:par>
                        <p:par>
                          <p:cTn id="78" fill="hold" nodeType="afterGroup">
                            <p:stCondLst>
                              <p:cond delay="500"/>
                            </p:stCondLst>
                            <p:childTnLst>
                              <p:par>
                                <p:cTn id="79" presetID="1" presetClass="entr" presetSubtype="0" fill="hold" nodeType="afterEffect">
                                  <p:stCondLst>
                                    <p:cond delay="0"/>
                                  </p:stCondLst>
                                  <p:childTnLst>
                                    <p:set>
                                      <p:cBhvr>
                                        <p:cTn id="80" dur="1" fill="hold">
                                          <p:stCondLst>
                                            <p:cond delay="499"/>
                                          </p:stCondLst>
                                        </p:cTn>
                                        <p:tgtEl>
                                          <p:spTgt spid="132135"/>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32138"/>
                                        </p:tgtEl>
                                        <p:attrNameLst>
                                          <p:attrName>style.visibility</p:attrName>
                                        </p:attrNameLst>
                                      </p:cBhvr>
                                      <p:to>
                                        <p:strVal val="visible"/>
                                      </p:to>
                                    </p:set>
                                    <p:animEffect transition="in" filter="wipe(right)">
                                      <p:cBhvr>
                                        <p:cTn id="85" dur="500"/>
                                        <p:tgtEl>
                                          <p:spTgt spid="132138"/>
                                        </p:tgtEl>
                                      </p:cBhvr>
                                    </p:animEffect>
                                  </p:childTnLst>
                                </p:cTn>
                              </p:par>
                            </p:childTnLst>
                          </p:cTn>
                        </p:par>
                        <p:par>
                          <p:cTn id="86" fill="hold" nodeType="afterGroup">
                            <p:stCondLst>
                              <p:cond delay="500"/>
                            </p:stCondLst>
                            <p:childTnLst>
                              <p:par>
                                <p:cTn id="87" presetID="1" presetClass="entr" presetSubtype="0" fill="hold" nodeType="afterEffect">
                                  <p:stCondLst>
                                    <p:cond delay="0"/>
                                  </p:stCondLst>
                                  <p:childTnLst>
                                    <p:set>
                                      <p:cBhvr>
                                        <p:cTn id="88" dur="1" fill="hold">
                                          <p:stCondLst>
                                            <p:cond delay="499"/>
                                          </p:stCondLst>
                                        </p:cTn>
                                        <p:tgtEl>
                                          <p:spTgt spid="132139"/>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23" presetClass="entr" presetSubtype="32" fill="hold" grpId="0" nodeType="clickEffect">
                                  <p:stCondLst>
                                    <p:cond delay="0"/>
                                  </p:stCondLst>
                                  <p:childTnLst>
                                    <p:set>
                                      <p:cBhvr>
                                        <p:cTn id="92" dur="1" fill="hold">
                                          <p:stCondLst>
                                            <p:cond delay="0"/>
                                          </p:stCondLst>
                                        </p:cTn>
                                        <p:tgtEl>
                                          <p:spTgt spid="132140"/>
                                        </p:tgtEl>
                                        <p:attrNameLst>
                                          <p:attrName>style.visibility</p:attrName>
                                        </p:attrNameLst>
                                      </p:cBhvr>
                                      <p:to>
                                        <p:strVal val="visible"/>
                                      </p:to>
                                    </p:set>
                                    <p:anim calcmode="lin" valueType="num">
                                      <p:cBhvr>
                                        <p:cTn id="93" dur="500" fill="hold"/>
                                        <p:tgtEl>
                                          <p:spTgt spid="132140"/>
                                        </p:tgtEl>
                                        <p:attrNameLst>
                                          <p:attrName>ppt_w</p:attrName>
                                        </p:attrNameLst>
                                      </p:cBhvr>
                                      <p:tavLst>
                                        <p:tav tm="0">
                                          <p:val>
                                            <p:strVal val="4*#ppt_w"/>
                                          </p:val>
                                        </p:tav>
                                        <p:tav tm="100000">
                                          <p:val>
                                            <p:strVal val="#ppt_w"/>
                                          </p:val>
                                        </p:tav>
                                      </p:tavLst>
                                    </p:anim>
                                    <p:anim calcmode="lin" valueType="num">
                                      <p:cBhvr>
                                        <p:cTn id="94" dur="500" fill="hold"/>
                                        <p:tgtEl>
                                          <p:spTgt spid="132140"/>
                                        </p:tgtEl>
                                        <p:attrNameLst>
                                          <p:attrName>ppt_h</p:attrName>
                                        </p:attrNameLst>
                                      </p:cBhvr>
                                      <p:tavLst>
                                        <p:tav tm="0">
                                          <p:val>
                                            <p:strVal val="4*#ppt_h"/>
                                          </p:val>
                                        </p:tav>
                                        <p:tav tm="100000">
                                          <p:val>
                                            <p:strVal val="#ppt_h"/>
                                          </p:val>
                                        </p:tav>
                                      </p:tavLst>
                                    </p:anim>
                                  </p:childTnLst>
                                </p:cTn>
                              </p:par>
                            </p:childTnLst>
                          </p:cTn>
                        </p:par>
                        <p:par>
                          <p:cTn id="95" fill="hold" nodeType="afterGroup">
                            <p:stCondLst>
                              <p:cond delay="500"/>
                            </p:stCondLst>
                            <p:childTnLst>
                              <p:par>
                                <p:cTn id="96" presetID="18" presetClass="entr" presetSubtype="9" fill="hold" grpId="0" nodeType="afterEffect">
                                  <p:stCondLst>
                                    <p:cond delay="0"/>
                                  </p:stCondLst>
                                  <p:childTnLst>
                                    <p:set>
                                      <p:cBhvr>
                                        <p:cTn id="97" dur="1" fill="hold">
                                          <p:stCondLst>
                                            <p:cond delay="0"/>
                                          </p:stCondLst>
                                        </p:cTn>
                                        <p:tgtEl>
                                          <p:spTgt spid="132141"/>
                                        </p:tgtEl>
                                        <p:attrNameLst>
                                          <p:attrName>style.visibility</p:attrName>
                                        </p:attrNameLst>
                                      </p:cBhvr>
                                      <p:to>
                                        <p:strVal val="visible"/>
                                      </p:to>
                                    </p:set>
                                    <p:animEffect transition="in" filter="strips(upLeft)">
                                      <p:cBhvr>
                                        <p:cTn id="98" dur="500"/>
                                        <p:tgtEl>
                                          <p:spTgt spid="132141"/>
                                        </p:tgtEl>
                                      </p:cBhvr>
                                    </p:animEffect>
                                  </p:childTnLst>
                                </p:cTn>
                              </p:par>
                            </p:childTnLst>
                          </p:cTn>
                        </p:par>
                        <p:par>
                          <p:cTn id="99" fill="hold" nodeType="afterGroup">
                            <p:stCondLst>
                              <p:cond delay="1000"/>
                            </p:stCondLst>
                            <p:childTnLst>
                              <p:par>
                                <p:cTn id="100" presetID="1" presetClass="entr" presetSubtype="0" fill="hold" nodeType="afterEffect">
                                  <p:stCondLst>
                                    <p:cond delay="0"/>
                                  </p:stCondLst>
                                  <p:childTnLst>
                                    <p:set>
                                      <p:cBhvr>
                                        <p:cTn id="101" dur="1" fill="hold">
                                          <p:stCondLst>
                                            <p:cond delay="499"/>
                                          </p:stCondLst>
                                        </p:cTn>
                                        <p:tgtEl>
                                          <p:spTgt spid="132159"/>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132142"/>
                                        </p:tgtEl>
                                        <p:attrNameLst>
                                          <p:attrName>style.visibility</p:attrName>
                                        </p:attrNameLst>
                                      </p:cBhvr>
                                      <p:to>
                                        <p:strVal val="visible"/>
                                      </p:to>
                                    </p:set>
                                    <p:animEffect transition="in" filter="wipe(left)">
                                      <p:cBhvr>
                                        <p:cTn id="106" dur="500"/>
                                        <p:tgtEl>
                                          <p:spTgt spid="132142"/>
                                        </p:tgtEl>
                                      </p:cBhvr>
                                    </p:animEffect>
                                  </p:childTnLst>
                                </p:cTn>
                              </p:par>
                            </p:childTnLst>
                          </p:cTn>
                        </p:par>
                        <p:par>
                          <p:cTn id="107" fill="hold" nodeType="afterGroup">
                            <p:stCondLst>
                              <p:cond delay="500"/>
                            </p:stCondLst>
                            <p:childTnLst>
                              <p:par>
                                <p:cTn id="108" presetID="9" presetClass="entr" presetSubtype="0" fill="hold" nodeType="afterEffect">
                                  <p:stCondLst>
                                    <p:cond delay="0"/>
                                  </p:stCondLst>
                                  <p:childTnLst>
                                    <p:set>
                                      <p:cBhvr>
                                        <p:cTn id="109" dur="1" fill="hold">
                                          <p:stCondLst>
                                            <p:cond delay="0"/>
                                          </p:stCondLst>
                                        </p:cTn>
                                        <p:tgtEl>
                                          <p:spTgt spid="132143"/>
                                        </p:tgtEl>
                                        <p:attrNameLst>
                                          <p:attrName>style.visibility</p:attrName>
                                        </p:attrNameLst>
                                      </p:cBhvr>
                                      <p:to>
                                        <p:strVal val="visible"/>
                                      </p:to>
                                    </p:set>
                                    <p:animEffect transition="in" filter="dissolve">
                                      <p:cBhvr>
                                        <p:cTn id="110" dur="500"/>
                                        <p:tgtEl>
                                          <p:spTgt spid="13214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132147"/>
                                        </p:tgtEl>
                                        <p:attrNameLst>
                                          <p:attrName>style.visibility</p:attrName>
                                        </p:attrNameLst>
                                      </p:cBhvr>
                                      <p:to>
                                        <p:strVal val="visible"/>
                                      </p:to>
                                    </p:set>
                                    <p:animEffect transition="in" filter="wipe(left)">
                                      <p:cBhvr>
                                        <p:cTn id="115" dur="500"/>
                                        <p:tgtEl>
                                          <p:spTgt spid="132147"/>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132148"/>
                                        </p:tgtEl>
                                        <p:attrNameLst>
                                          <p:attrName>style.visibility</p:attrName>
                                        </p:attrNameLst>
                                      </p:cBhvr>
                                      <p:to>
                                        <p:strVal val="visible"/>
                                      </p:to>
                                    </p:set>
                                    <p:animEffect transition="in" filter="wipe(left)">
                                      <p:cBhvr>
                                        <p:cTn id="120" dur="500"/>
                                        <p:tgtEl>
                                          <p:spTgt spid="132148"/>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132149"/>
                                        </p:tgtEl>
                                        <p:attrNameLst>
                                          <p:attrName>style.visibility</p:attrName>
                                        </p:attrNameLst>
                                      </p:cBhvr>
                                      <p:to>
                                        <p:strVal val="visible"/>
                                      </p:to>
                                    </p:set>
                                    <p:animEffect transition="in" filter="wipe(left)">
                                      <p:cBhvr>
                                        <p:cTn id="125" dur="500"/>
                                        <p:tgtEl>
                                          <p:spTgt spid="132149"/>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132150"/>
                                        </p:tgtEl>
                                        <p:attrNameLst>
                                          <p:attrName>style.visibility</p:attrName>
                                        </p:attrNameLst>
                                      </p:cBhvr>
                                      <p:to>
                                        <p:strVal val="visible"/>
                                      </p:to>
                                    </p:set>
                                    <p:animEffect transition="in" filter="wipe(left)">
                                      <p:cBhvr>
                                        <p:cTn id="130" dur="500"/>
                                        <p:tgtEl>
                                          <p:spTgt spid="132150"/>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3" presetClass="entr" presetSubtype="10" fill="hold" nodeType="clickEffect">
                                  <p:stCondLst>
                                    <p:cond delay="0"/>
                                  </p:stCondLst>
                                  <p:childTnLst>
                                    <p:set>
                                      <p:cBhvr>
                                        <p:cTn id="134" dur="1" fill="hold">
                                          <p:stCondLst>
                                            <p:cond delay="0"/>
                                          </p:stCondLst>
                                        </p:cTn>
                                        <p:tgtEl>
                                          <p:spTgt spid="132151"/>
                                        </p:tgtEl>
                                        <p:attrNameLst>
                                          <p:attrName>style.visibility</p:attrName>
                                        </p:attrNameLst>
                                      </p:cBhvr>
                                      <p:to>
                                        <p:strVal val="visible"/>
                                      </p:to>
                                    </p:set>
                                    <p:animEffect transition="in" filter="blinds(horizontal)">
                                      <p:cBhvr>
                                        <p:cTn id="135" dur="500"/>
                                        <p:tgtEl>
                                          <p:spTgt spid="132151"/>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132157"/>
                                        </p:tgtEl>
                                        <p:attrNameLst>
                                          <p:attrName>style.visibility</p:attrName>
                                        </p:attrNameLst>
                                      </p:cBhvr>
                                      <p:to>
                                        <p:strVal val="visible"/>
                                      </p:to>
                                    </p:set>
                                    <p:animEffect transition="in" filter="wipe(left)">
                                      <p:cBhvr>
                                        <p:cTn id="140" dur="500"/>
                                        <p:tgtEl>
                                          <p:spTgt spid="132157"/>
                                        </p:tgtEl>
                                      </p:cBhvr>
                                    </p:animEffect>
                                  </p:childTnLst>
                                </p:cTn>
                              </p:par>
                            </p:childTnLst>
                          </p:cTn>
                        </p:par>
                        <p:par>
                          <p:cTn id="141" fill="hold" nodeType="afterGroup">
                            <p:stCondLst>
                              <p:cond delay="500"/>
                            </p:stCondLst>
                            <p:childTnLst>
                              <p:par>
                                <p:cTn id="142" presetID="22" presetClass="entr" presetSubtype="8" fill="hold" grpId="0" nodeType="afterEffect">
                                  <p:stCondLst>
                                    <p:cond delay="0"/>
                                  </p:stCondLst>
                                  <p:childTnLst>
                                    <p:set>
                                      <p:cBhvr>
                                        <p:cTn id="143" dur="1" fill="hold">
                                          <p:stCondLst>
                                            <p:cond delay="0"/>
                                          </p:stCondLst>
                                        </p:cTn>
                                        <p:tgtEl>
                                          <p:spTgt spid="132158"/>
                                        </p:tgtEl>
                                        <p:attrNameLst>
                                          <p:attrName>style.visibility</p:attrName>
                                        </p:attrNameLst>
                                      </p:cBhvr>
                                      <p:to>
                                        <p:strVal val="visible"/>
                                      </p:to>
                                    </p:set>
                                    <p:animEffect transition="in" filter="wipe(left)">
                                      <p:cBhvr>
                                        <p:cTn id="144" dur="500"/>
                                        <p:tgtEl>
                                          <p:spTgt spid="132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autoUpdateAnimBg="0"/>
      <p:bldP spid="132099" grpId="0" autoUpdateAnimBg="0"/>
      <p:bldP spid="132100" grpId="0" autoUpdateAnimBg="0"/>
      <p:bldP spid="132102" grpId="0" autoUpdateAnimBg="0"/>
      <p:bldP spid="132103" grpId="0" autoUpdateAnimBg="0"/>
      <p:bldP spid="132104" grpId="0" autoUpdateAnimBg="0"/>
      <p:bldP spid="132105" grpId="0" autoUpdateAnimBg="0"/>
      <p:bldP spid="132106" grpId="0" animBg="1"/>
      <p:bldP spid="132132" grpId="0" animBg="1"/>
      <p:bldP spid="132133" grpId="0" animBg="1"/>
      <p:bldP spid="132134" grpId="0" animBg="1"/>
      <p:bldP spid="132138" grpId="0" animBg="1"/>
      <p:bldP spid="132140" grpId="0" animBg="1"/>
      <p:bldP spid="132141" grpId="0" animBg="1"/>
      <p:bldP spid="132142" grpId="0" animBg="1"/>
      <p:bldP spid="132148" grpId="0" autoUpdateAnimBg="0"/>
      <p:bldP spid="132157" grpId="0" animBg="1"/>
      <p:bldP spid="13215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6324600" y="1617663"/>
            <a:ext cx="1662113" cy="936625"/>
          </a:xfrm>
          <a:prstGeom prst="rect">
            <a:avLst/>
          </a:prstGeom>
          <a:noFill/>
          <a:ln w="9525">
            <a:solidFill>
              <a:srgbClr val="FF7C8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123" name="Group 3"/>
          <p:cNvGrpSpPr>
            <a:grpSpLocks/>
          </p:cNvGrpSpPr>
          <p:nvPr/>
        </p:nvGrpSpPr>
        <p:grpSpPr bwMode="auto">
          <a:xfrm>
            <a:off x="5394325" y="1614488"/>
            <a:ext cx="2520950" cy="998537"/>
            <a:chOff x="3398" y="1140"/>
            <a:chExt cx="1588" cy="629"/>
          </a:xfrm>
        </p:grpSpPr>
        <p:grpSp>
          <p:nvGrpSpPr>
            <p:cNvPr id="44114" name="Group 4"/>
            <p:cNvGrpSpPr>
              <a:grpSpLocks/>
            </p:cNvGrpSpPr>
            <p:nvPr/>
          </p:nvGrpSpPr>
          <p:grpSpPr bwMode="auto">
            <a:xfrm>
              <a:off x="3398" y="1142"/>
              <a:ext cx="1588" cy="627"/>
              <a:chOff x="3470" y="1181"/>
              <a:chExt cx="1588" cy="627"/>
            </a:xfrm>
          </p:grpSpPr>
          <p:sp>
            <p:nvSpPr>
              <p:cNvPr id="44116" name="Rectangle 5"/>
              <p:cNvSpPr>
                <a:spLocks noChangeArrowheads="1"/>
              </p:cNvSpPr>
              <p:nvPr/>
            </p:nvSpPr>
            <p:spPr bwMode="auto">
              <a:xfrm>
                <a:off x="4015" y="1181"/>
                <a:ext cx="1043" cy="590"/>
              </a:xfrm>
              <a:prstGeom prst="rect">
                <a:avLst/>
              </a:prstGeom>
              <a:gradFill rotWithShape="1">
                <a:gsLst>
                  <a:gs pos="0">
                    <a:srgbClr val="005E47">
                      <a:alpha val="39998"/>
                    </a:srgbClr>
                  </a:gs>
                  <a:gs pos="50000">
                    <a:srgbClr val="00CC99">
                      <a:alpha val="39998"/>
                    </a:srgbClr>
                  </a:gs>
                  <a:gs pos="100000">
                    <a:srgbClr val="005E47">
                      <a:alpha val="39998"/>
                    </a:srgbClr>
                  </a:gs>
                </a:gsLst>
                <a:lin ang="5400000" scaled="1"/>
              </a:gra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17" name="Rectangle 6"/>
              <p:cNvSpPr>
                <a:spLocks noChangeArrowheads="1"/>
              </p:cNvSpPr>
              <p:nvPr/>
            </p:nvSpPr>
            <p:spPr bwMode="auto">
              <a:xfrm>
                <a:off x="3651" y="1181"/>
                <a:ext cx="409" cy="590"/>
              </a:xfrm>
              <a:prstGeom prst="rect">
                <a:avLst/>
              </a:prstGeom>
              <a:noFill/>
              <a:ln w="9525">
                <a:solidFill>
                  <a:srgbClr val="FF7C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18" name="Line 7"/>
              <p:cNvSpPr>
                <a:spLocks noChangeShapeType="1"/>
              </p:cNvSpPr>
              <p:nvPr/>
            </p:nvSpPr>
            <p:spPr bwMode="auto">
              <a:xfrm flipH="1">
                <a:off x="4070" y="1207"/>
                <a:ext cx="672" cy="601"/>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19" name="Oval 8"/>
              <p:cNvSpPr>
                <a:spLocks noChangeArrowheads="1"/>
              </p:cNvSpPr>
              <p:nvPr/>
            </p:nvSpPr>
            <p:spPr bwMode="auto">
              <a:xfrm>
                <a:off x="3470" y="1181"/>
                <a:ext cx="317" cy="590"/>
              </a:xfrm>
              <a:prstGeom prst="ellipse">
                <a:avLst/>
              </a:prstGeom>
              <a:gradFill rotWithShape="1">
                <a:gsLst>
                  <a:gs pos="0">
                    <a:srgbClr val="00CC99">
                      <a:alpha val="89998"/>
                    </a:srgbClr>
                  </a:gs>
                  <a:gs pos="100000">
                    <a:srgbClr val="005E47">
                      <a:alpha val="89998"/>
                    </a:srgb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20" name="Rectangle 9"/>
              <p:cNvSpPr>
                <a:spLocks noChangeArrowheads="1"/>
              </p:cNvSpPr>
              <p:nvPr/>
            </p:nvSpPr>
            <p:spPr bwMode="auto">
              <a:xfrm>
                <a:off x="3651" y="1181"/>
                <a:ext cx="409" cy="590"/>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115" name="Line 10"/>
            <p:cNvSpPr>
              <a:spLocks noChangeShapeType="1"/>
            </p:cNvSpPr>
            <p:nvPr/>
          </p:nvSpPr>
          <p:spPr bwMode="auto">
            <a:xfrm>
              <a:off x="3564" y="1140"/>
              <a:ext cx="384" cy="0"/>
            </a:xfrm>
            <a:prstGeom prst="line">
              <a:avLst/>
            </a:prstGeom>
            <a:noFill/>
            <a:ln w="95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131" name="Text Box 11"/>
          <p:cNvSpPr txBox="1">
            <a:spLocks noChangeArrowheads="1"/>
          </p:cNvSpPr>
          <p:nvPr/>
        </p:nvSpPr>
        <p:spPr bwMode="auto">
          <a:xfrm>
            <a:off x="231775" y="3413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例</a:t>
            </a:r>
          </a:p>
        </p:txBody>
      </p:sp>
      <p:sp>
        <p:nvSpPr>
          <p:cNvPr id="133132" name="Text Box 12"/>
          <p:cNvSpPr txBox="1">
            <a:spLocks noChangeArrowheads="1"/>
          </p:cNvSpPr>
          <p:nvPr/>
        </p:nvSpPr>
        <p:spPr bwMode="auto">
          <a:xfrm>
            <a:off x="757238" y="381000"/>
            <a:ext cx="565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已知</a:t>
            </a:r>
            <a:r>
              <a:rPr kumimoji="1" lang="zh-CN" altLang="en-US" sz="2400" b="1">
                <a:solidFill>
                  <a:schemeClr val="bg1"/>
                </a:solidFill>
                <a:latin typeface="宋体" pitchFamily="2" charset="-122"/>
                <a:sym typeface="Symbol" pitchFamily="18" charset="2"/>
              </a:rPr>
              <a:t>无限大板</a:t>
            </a:r>
            <a:r>
              <a:rPr kumimoji="1" lang="zh-CN" altLang="en-US" sz="2400" b="1">
                <a:solidFill>
                  <a:schemeClr val="bg1"/>
                </a:solidFill>
                <a:latin typeface="宋体" pitchFamily="2" charset="-122"/>
              </a:rPr>
              <a:t>电荷体密度为</a:t>
            </a:r>
            <a:r>
              <a:rPr kumimoji="1" lang="zh-CN" altLang="en-US" sz="2400" b="1" i="1">
                <a:solidFill>
                  <a:srgbClr val="66FFFF"/>
                </a:solidFill>
                <a:latin typeface="Times New Roman" pitchFamily="18" charset="0"/>
                <a:sym typeface="Symbol" pitchFamily="18" charset="2"/>
              </a:rPr>
              <a:t></a:t>
            </a:r>
            <a:r>
              <a:rPr kumimoji="1" lang="zh-CN" altLang="en-US" sz="2400" b="1">
                <a:solidFill>
                  <a:schemeClr val="bg1"/>
                </a:solidFill>
                <a:latin typeface="宋体" pitchFamily="2" charset="-122"/>
                <a:sym typeface="Symbol" pitchFamily="18" charset="2"/>
              </a:rPr>
              <a:t>，厚度为</a:t>
            </a:r>
            <a:r>
              <a:rPr kumimoji="1" lang="en-US" altLang="zh-CN" sz="2400" b="1" i="1">
                <a:solidFill>
                  <a:srgbClr val="66FFFF"/>
                </a:solidFill>
                <a:latin typeface="Times New Roman" pitchFamily="18" charset="0"/>
                <a:sym typeface="Symbol" pitchFamily="18" charset="2"/>
              </a:rPr>
              <a:t>d</a:t>
            </a:r>
            <a:endParaRPr kumimoji="1" lang="en-US" altLang="zh-CN" sz="2400" b="1">
              <a:solidFill>
                <a:srgbClr val="66FFFF"/>
              </a:solidFill>
              <a:latin typeface="Times New Roman" pitchFamily="18" charset="0"/>
              <a:sym typeface="Symbol" pitchFamily="18" charset="2"/>
            </a:endParaRPr>
          </a:p>
        </p:txBody>
      </p:sp>
      <p:sp>
        <p:nvSpPr>
          <p:cNvPr id="133133" name="Text Box 13"/>
          <p:cNvSpPr txBox="1">
            <a:spLocks noChangeArrowheads="1"/>
          </p:cNvSpPr>
          <p:nvPr/>
        </p:nvSpPr>
        <p:spPr bwMode="auto">
          <a:xfrm>
            <a:off x="773113" y="2127250"/>
            <a:ext cx="110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板外：</a:t>
            </a:r>
          </a:p>
        </p:txBody>
      </p:sp>
      <p:graphicFrame>
        <p:nvGraphicFramePr>
          <p:cNvPr id="133134" name="Object 14"/>
          <p:cNvGraphicFramePr>
            <a:graphicFrameLocks/>
          </p:cNvGraphicFramePr>
          <p:nvPr/>
        </p:nvGraphicFramePr>
        <p:xfrm>
          <a:off x="1949450" y="1981200"/>
          <a:ext cx="1636713" cy="914400"/>
        </p:xfrm>
        <a:graphic>
          <a:graphicData uri="http://schemas.openxmlformats.org/presentationml/2006/ole">
            <mc:AlternateContent xmlns:mc="http://schemas.openxmlformats.org/markup-compatibility/2006">
              <mc:Choice xmlns:v="urn:schemas-microsoft-com:vml" Requires="v">
                <p:oleObj spid="_x0000_s44261" name="Equation" r:id="rId3" imgW="1533534" imgH="809531" progId="Equation.3">
                  <p:embed/>
                </p:oleObj>
              </mc:Choice>
              <mc:Fallback>
                <p:oleObj name="Equation" r:id="rId3" imgW="1533534" imgH="809531" progId="Equation.3">
                  <p:embed/>
                  <p:pic>
                    <p:nvPicPr>
                      <p:cNvPr id="0" name="Object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9450" y="1981200"/>
                        <a:ext cx="16367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35" name="Object 15"/>
          <p:cNvGraphicFramePr>
            <a:graphicFrameLocks/>
          </p:cNvGraphicFramePr>
          <p:nvPr/>
        </p:nvGraphicFramePr>
        <p:xfrm>
          <a:off x="1971675" y="2971800"/>
          <a:ext cx="1371600" cy="914400"/>
        </p:xfrm>
        <a:graphic>
          <a:graphicData uri="http://schemas.openxmlformats.org/presentationml/2006/ole">
            <mc:AlternateContent xmlns:mc="http://schemas.openxmlformats.org/markup-compatibility/2006">
              <mc:Choice xmlns:v="urn:schemas-microsoft-com:vml" Requires="v">
                <p:oleObj spid="_x0000_s44262" name="Equation" r:id="rId5" imgW="1266833" imgH="809531" progId="Equation.3">
                  <p:embed/>
                </p:oleObj>
              </mc:Choice>
              <mc:Fallback>
                <p:oleObj name="Equation" r:id="rId5" imgW="1266833" imgH="809531" progId="Equation.3">
                  <p:embed/>
                  <p:pic>
                    <p:nvPicPr>
                      <p:cNvPr id="0" name="Object 1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1675" y="2971800"/>
                        <a:ext cx="1371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36" name="Text Box 16"/>
          <p:cNvSpPr txBox="1">
            <a:spLocks noChangeArrowheads="1"/>
          </p:cNvSpPr>
          <p:nvPr/>
        </p:nvSpPr>
        <p:spPr bwMode="auto">
          <a:xfrm>
            <a:off x="763588" y="3810000"/>
            <a:ext cx="1101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板内：</a:t>
            </a:r>
          </a:p>
        </p:txBody>
      </p:sp>
      <p:graphicFrame>
        <p:nvGraphicFramePr>
          <p:cNvPr id="133137" name="Object 17"/>
          <p:cNvGraphicFramePr>
            <a:graphicFrameLocks/>
          </p:cNvGraphicFramePr>
          <p:nvPr/>
        </p:nvGraphicFramePr>
        <p:xfrm>
          <a:off x="966788" y="4572000"/>
          <a:ext cx="2005012" cy="914400"/>
        </p:xfrm>
        <a:graphic>
          <a:graphicData uri="http://schemas.openxmlformats.org/presentationml/2006/ole">
            <mc:AlternateContent xmlns:mc="http://schemas.openxmlformats.org/markup-compatibility/2006">
              <mc:Choice xmlns:v="urn:schemas-microsoft-com:vml" Requires="v">
                <p:oleObj spid="_x0000_s44263" name="Equation" r:id="rId7" imgW="1904973" imgH="809531" progId="Equation.3">
                  <p:embed/>
                </p:oleObj>
              </mc:Choice>
              <mc:Fallback>
                <p:oleObj name="Equation" r:id="rId7" imgW="1904973" imgH="809531" progId="Equation.3">
                  <p:embed/>
                  <p:pic>
                    <p:nvPicPr>
                      <p:cNvPr id="0" name="Object 1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6788" y="4572000"/>
                        <a:ext cx="2005012"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38" name="Object 18"/>
          <p:cNvGraphicFramePr>
            <a:graphicFrameLocks/>
          </p:cNvGraphicFramePr>
          <p:nvPr/>
        </p:nvGraphicFramePr>
        <p:xfrm>
          <a:off x="1143000" y="5638800"/>
          <a:ext cx="1219200" cy="914400"/>
        </p:xfrm>
        <a:graphic>
          <a:graphicData uri="http://schemas.openxmlformats.org/presentationml/2006/ole">
            <mc:AlternateContent xmlns:mc="http://schemas.openxmlformats.org/markup-compatibility/2006">
              <mc:Choice xmlns:v="urn:schemas-microsoft-com:vml" Requires="v">
                <p:oleObj spid="_x0000_s44264" name="Equation" r:id="rId9" imgW="1114316" imgH="809531" progId="Equation.3">
                  <p:embed/>
                </p:oleObj>
              </mc:Choice>
              <mc:Fallback>
                <p:oleObj name="Equation" r:id="rId9" imgW="1114316" imgH="809531" progId="Equation.3">
                  <p:embed/>
                  <p:pic>
                    <p:nvPicPr>
                      <p:cNvPr id="0" name="Object 1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3000" y="5638800"/>
                        <a:ext cx="12192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39" name="Text Box 19"/>
          <p:cNvSpPr txBox="1">
            <a:spLocks noChangeArrowheads="1"/>
          </p:cNvSpPr>
          <p:nvPr/>
        </p:nvSpPr>
        <p:spPr bwMode="auto">
          <a:xfrm>
            <a:off x="228600" y="13716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33140" name="Text Box 20"/>
          <p:cNvSpPr txBox="1">
            <a:spLocks noChangeArrowheads="1"/>
          </p:cNvSpPr>
          <p:nvPr/>
        </p:nvSpPr>
        <p:spPr bwMode="auto">
          <a:xfrm>
            <a:off x="779463" y="1371600"/>
            <a:ext cx="3867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选取如图的圆柱面为高斯面</a:t>
            </a:r>
          </a:p>
        </p:txBody>
      </p:sp>
      <p:sp>
        <p:nvSpPr>
          <p:cNvPr id="133141" name="Rectangle 21"/>
          <p:cNvSpPr>
            <a:spLocks noChangeArrowheads="1"/>
          </p:cNvSpPr>
          <p:nvPr/>
        </p:nvSpPr>
        <p:spPr bwMode="auto">
          <a:xfrm>
            <a:off x="228600" y="83185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求</a:t>
            </a:r>
          </a:p>
        </p:txBody>
      </p:sp>
      <p:sp>
        <p:nvSpPr>
          <p:cNvPr id="133142" name="Rectangle 22"/>
          <p:cNvSpPr>
            <a:spLocks noChangeArrowheads="1"/>
          </p:cNvSpPr>
          <p:nvPr/>
        </p:nvSpPr>
        <p:spPr bwMode="auto">
          <a:xfrm>
            <a:off x="744538" y="8382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chemeClr val="bg1"/>
                </a:solidFill>
                <a:latin typeface="Times New Roman" pitchFamily="18" charset="0"/>
                <a:sym typeface="Symbol" pitchFamily="18" charset="2"/>
              </a:rPr>
              <a:t>电场场强分布</a:t>
            </a:r>
          </a:p>
        </p:txBody>
      </p:sp>
      <p:grpSp>
        <p:nvGrpSpPr>
          <p:cNvPr id="133143" name="Group 23"/>
          <p:cNvGrpSpPr>
            <a:grpSpLocks/>
          </p:cNvGrpSpPr>
          <p:nvPr/>
        </p:nvGrpSpPr>
        <p:grpSpPr bwMode="auto">
          <a:xfrm>
            <a:off x="6259513" y="609600"/>
            <a:ext cx="1943100" cy="2778125"/>
            <a:chOff x="3943" y="507"/>
            <a:chExt cx="1224" cy="1750"/>
          </a:xfrm>
        </p:grpSpPr>
        <p:sp>
          <p:nvSpPr>
            <p:cNvPr id="44094" name="AutoShape 24"/>
            <p:cNvSpPr>
              <a:spLocks noChangeArrowheads="1"/>
            </p:cNvSpPr>
            <p:nvPr/>
          </p:nvSpPr>
          <p:spPr bwMode="auto">
            <a:xfrm>
              <a:off x="4033" y="507"/>
              <a:ext cx="1134" cy="318"/>
            </a:xfrm>
            <a:prstGeom prst="parallelogram">
              <a:avLst>
                <a:gd name="adj" fmla="val 138613"/>
              </a:avLst>
            </a:prstGeom>
            <a:gradFill rotWithShape="1">
              <a:gsLst>
                <a:gs pos="0">
                  <a:srgbClr val="3399FF">
                    <a:alpha val="50000"/>
                  </a:srgbClr>
                </a:gs>
                <a:gs pos="100000">
                  <a:srgbClr val="184776">
                    <a:alpha val="50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95" name="Freeform 25"/>
            <p:cNvSpPr>
              <a:spLocks/>
            </p:cNvSpPr>
            <p:nvPr/>
          </p:nvSpPr>
          <p:spPr bwMode="auto">
            <a:xfrm>
              <a:off x="3960" y="739"/>
              <a:ext cx="728" cy="117"/>
            </a:xfrm>
            <a:custGeom>
              <a:avLst/>
              <a:gdLst>
                <a:gd name="T0" fmla="*/ 0 w 728"/>
                <a:gd name="T1" fmla="*/ 38 h 131"/>
                <a:gd name="T2" fmla="*/ 44 w 728"/>
                <a:gd name="T3" fmla="*/ 21 h 131"/>
                <a:gd name="T4" fmla="*/ 109 w 728"/>
                <a:gd name="T5" fmla="*/ 16 h 131"/>
                <a:gd name="T6" fmla="*/ 185 w 728"/>
                <a:gd name="T7" fmla="*/ 19 h 131"/>
                <a:gd name="T8" fmla="*/ 217 w 728"/>
                <a:gd name="T9" fmla="*/ 26 h 131"/>
                <a:gd name="T10" fmla="*/ 261 w 728"/>
                <a:gd name="T11" fmla="*/ 29 h 131"/>
                <a:gd name="T12" fmla="*/ 435 w 728"/>
                <a:gd name="T13" fmla="*/ 13 h 131"/>
                <a:gd name="T14" fmla="*/ 467 w 728"/>
                <a:gd name="T15" fmla="*/ 7 h 131"/>
                <a:gd name="T16" fmla="*/ 533 w 728"/>
                <a:gd name="T17" fmla="*/ 0 h 131"/>
                <a:gd name="T18" fmla="*/ 598 w 728"/>
                <a:gd name="T19" fmla="*/ 7 h 131"/>
                <a:gd name="T20" fmla="*/ 728 w 728"/>
                <a:gd name="T21" fmla="*/ 32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8" h="131">
                  <a:moveTo>
                    <a:pt x="0" y="131"/>
                  </a:moveTo>
                  <a:cubicBezTo>
                    <a:pt x="12" y="95"/>
                    <a:pt x="5" y="93"/>
                    <a:pt x="44" y="76"/>
                  </a:cubicBezTo>
                  <a:cubicBezTo>
                    <a:pt x="65" y="67"/>
                    <a:pt x="109" y="55"/>
                    <a:pt x="109" y="55"/>
                  </a:cubicBezTo>
                  <a:cubicBezTo>
                    <a:pt x="134" y="59"/>
                    <a:pt x="160" y="59"/>
                    <a:pt x="185" y="66"/>
                  </a:cubicBezTo>
                  <a:cubicBezTo>
                    <a:pt x="197" y="70"/>
                    <a:pt x="205" y="82"/>
                    <a:pt x="217" y="87"/>
                  </a:cubicBezTo>
                  <a:cubicBezTo>
                    <a:pt x="231" y="93"/>
                    <a:pt x="246" y="94"/>
                    <a:pt x="261" y="98"/>
                  </a:cubicBezTo>
                  <a:cubicBezTo>
                    <a:pt x="394" y="85"/>
                    <a:pt x="341" y="107"/>
                    <a:pt x="435" y="44"/>
                  </a:cubicBezTo>
                  <a:cubicBezTo>
                    <a:pt x="446" y="37"/>
                    <a:pt x="455" y="26"/>
                    <a:pt x="467" y="22"/>
                  </a:cubicBezTo>
                  <a:cubicBezTo>
                    <a:pt x="489" y="15"/>
                    <a:pt x="533" y="0"/>
                    <a:pt x="533" y="0"/>
                  </a:cubicBezTo>
                  <a:cubicBezTo>
                    <a:pt x="555" y="7"/>
                    <a:pt x="579" y="9"/>
                    <a:pt x="598" y="22"/>
                  </a:cubicBezTo>
                  <a:cubicBezTo>
                    <a:pt x="641" y="51"/>
                    <a:pt x="682" y="85"/>
                    <a:pt x="728" y="109"/>
                  </a:cubicBezTo>
                </a:path>
              </a:pathLst>
            </a:custGeom>
            <a:gradFill rotWithShape="1">
              <a:gsLst>
                <a:gs pos="0">
                  <a:srgbClr val="184776">
                    <a:alpha val="39998"/>
                  </a:srgbClr>
                </a:gs>
                <a:gs pos="100000">
                  <a:srgbClr val="3399FF">
                    <a:alpha val="37999"/>
                  </a:srgbClr>
                </a:gs>
              </a:gsLst>
              <a:lin ang="2700000" scaled="1"/>
            </a:gradFill>
            <a:ln w="38100"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96" name="Line 26"/>
            <p:cNvSpPr>
              <a:spLocks noChangeShapeType="1"/>
            </p:cNvSpPr>
            <p:nvPr/>
          </p:nvSpPr>
          <p:spPr bwMode="auto">
            <a:xfrm flipH="1">
              <a:off x="3950" y="825"/>
              <a:ext cx="240" cy="214"/>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97" name="Line 27"/>
            <p:cNvSpPr>
              <a:spLocks noChangeShapeType="1"/>
            </p:cNvSpPr>
            <p:nvPr/>
          </p:nvSpPr>
          <p:spPr bwMode="auto">
            <a:xfrm flipH="1">
              <a:off x="3961" y="821"/>
              <a:ext cx="624" cy="558"/>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98" name="Line 28"/>
            <p:cNvSpPr>
              <a:spLocks noChangeShapeType="1"/>
            </p:cNvSpPr>
            <p:nvPr/>
          </p:nvSpPr>
          <p:spPr bwMode="auto">
            <a:xfrm flipH="1">
              <a:off x="4179" y="1640"/>
              <a:ext cx="528" cy="473"/>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99" name="Freeform 29"/>
            <p:cNvSpPr>
              <a:spLocks/>
            </p:cNvSpPr>
            <p:nvPr/>
          </p:nvSpPr>
          <p:spPr bwMode="auto">
            <a:xfrm>
              <a:off x="4682" y="507"/>
              <a:ext cx="485" cy="323"/>
            </a:xfrm>
            <a:custGeom>
              <a:avLst/>
              <a:gdLst>
                <a:gd name="T0" fmla="*/ 0 w 282"/>
                <a:gd name="T1" fmla="*/ 17257 h 217"/>
                <a:gd name="T2" fmla="*/ 12479 w 282"/>
                <a:gd name="T3" fmla="*/ 15586 h 217"/>
                <a:gd name="T4" fmla="*/ 25414 w 282"/>
                <a:gd name="T5" fmla="*/ 14672 h 217"/>
                <a:gd name="T6" fmla="*/ 34007 w 282"/>
                <a:gd name="T7" fmla="*/ 12039 h 217"/>
                <a:gd name="T8" fmla="*/ 46486 w 282"/>
                <a:gd name="T9" fmla="*/ 10369 h 217"/>
                <a:gd name="T10" fmla="*/ 93065 w 282"/>
                <a:gd name="T11" fmla="*/ 2621 h 217"/>
                <a:gd name="T12" fmla="*/ 109761 w 282"/>
                <a:gd name="T13" fmla="*/ 0 h 2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2" h="217">
                  <a:moveTo>
                    <a:pt x="0" y="217"/>
                  </a:moveTo>
                  <a:cubicBezTo>
                    <a:pt x="11" y="210"/>
                    <a:pt x="21" y="202"/>
                    <a:pt x="32" y="196"/>
                  </a:cubicBezTo>
                  <a:cubicBezTo>
                    <a:pt x="42" y="191"/>
                    <a:pt x="56" y="192"/>
                    <a:pt x="65" y="185"/>
                  </a:cubicBezTo>
                  <a:cubicBezTo>
                    <a:pt x="75" y="177"/>
                    <a:pt x="78" y="161"/>
                    <a:pt x="87" y="152"/>
                  </a:cubicBezTo>
                  <a:cubicBezTo>
                    <a:pt x="96" y="143"/>
                    <a:pt x="108" y="137"/>
                    <a:pt x="119" y="130"/>
                  </a:cubicBezTo>
                  <a:cubicBezTo>
                    <a:pt x="147" y="89"/>
                    <a:pt x="191" y="48"/>
                    <a:pt x="239" y="33"/>
                  </a:cubicBezTo>
                  <a:cubicBezTo>
                    <a:pt x="275" y="8"/>
                    <a:pt x="262" y="20"/>
                    <a:pt x="282" y="0"/>
                  </a:cubicBezTo>
                </a:path>
              </a:pathLst>
            </a:custGeom>
            <a:noFill/>
            <a:ln w="3810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00" name="Freeform 30"/>
            <p:cNvSpPr>
              <a:spLocks/>
            </p:cNvSpPr>
            <p:nvPr/>
          </p:nvSpPr>
          <p:spPr bwMode="auto">
            <a:xfrm>
              <a:off x="3943" y="518"/>
              <a:ext cx="544" cy="318"/>
            </a:xfrm>
            <a:custGeom>
              <a:avLst/>
              <a:gdLst>
                <a:gd name="T0" fmla="*/ 0 w 435"/>
                <a:gd name="T1" fmla="*/ 1020 h 283"/>
                <a:gd name="T2" fmla="*/ 1406 w 435"/>
                <a:gd name="T3" fmla="*/ 825 h 283"/>
                <a:gd name="T4" fmla="*/ 2040 w 435"/>
                <a:gd name="T5" fmla="*/ 589 h 283"/>
                <a:gd name="T6" fmla="*/ 4332 w 435"/>
                <a:gd name="T7" fmla="*/ 160 h 283"/>
                <a:gd name="T8" fmla="*/ 5082 w 435"/>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5" h="283">
                  <a:moveTo>
                    <a:pt x="0" y="283"/>
                  </a:moveTo>
                  <a:cubicBezTo>
                    <a:pt x="52" y="263"/>
                    <a:pt x="81" y="260"/>
                    <a:pt x="120" y="228"/>
                  </a:cubicBezTo>
                  <a:cubicBezTo>
                    <a:pt x="225" y="142"/>
                    <a:pt x="91" y="247"/>
                    <a:pt x="174" y="163"/>
                  </a:cubicBezTo>
                  <a:cubicBezTo>
                    <a:pt x="218" y="118"/>
                    <a:pt x="310" y="64"/>
                    <a:pt x="370" y="44"/>
                  </a:cubicBezTo>
                  <a:cubicBezTo>
                    <a:pt x="392" y="29"/>
                    <a:pt x="435" y="0"/>
                    <a:pt x="435" y="0"/>
                  </a:cubicBezTo>
                </a:path>
              </a:pathLst>
            </a:custGeom>
            <a:noFill/>
            <a:ln w="3810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01" name="Freeform 31"/>
            <p:cNvSpPr>
              <a:spLocks/>
            </p:cNvSpPr>
            <p:nvPr/>
          </p:nvSpPr>
          <p:spPr bwMode="auto">
            <a:xfrm>
              <a:off x="4682" y="1822"/>
              <a:ext cx="485" cy="340"/>
            </a:xfrm>
            <a:custGeom>
              <a:avLst/>
              <a:gdLst>
                <a:gd name="T0" fmla="*/ 0 w 289"/>
                <a:gd name="T1" fmla="*/ 2453 h 279"/>
                <a:gd name="T2" fmla="*/ 29061 w 289"/>
                <a:gd name="T3" fmla="*/ 1785 h 279"/>
                <a:gd name="T4" fmla="*/ 57942 w 289"/>
                <a:gd name="T5" fmla="*/ 643 h 279"/>
                <a:gd name="T6" fmla="*/ 80641 w 289"/>
                <a:gd name="T7" fmla="*/ 161 h 2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9" h="279">
                  <a:moveTo>
                    <a:pt x="0" y="279"/>
                  </a:moveTo>
                  <a:cubicBezTo>
                    <a:pt x="35" y="256"/>
                    <a:pt x="63" y="227"/>
                    <a:pt x="98" y="203"/>
                  </a:cubicBezTo>
                  <a:cubicBezTo>
                    <a:pt x="110" y="163"/>
                    <a:pt x="161" y="99"/>
                    <a:pt x="195" y="73"/>
                  </a:cubicBezTo>
                  <a:cubicBezTo>
                    <a:pt x="289" y="0"/>
                    <a:pt x="239" y="53"/>
                    <a:pt x="271" y="18"/>
                  </a:cubicBezTo>
                </a:path>
              </a:pathLst>
            </a:custGeom>
            <a:noFill/>
            <a:ln w="3810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02" name="Rectangle 32"/>
            <p:cNvSpPr>
              <a:spLocks noChangeArrowheads="1"/>
            </p:cNvSpPr>
            <p:nvPr/>
          </p:nvSpPr>
          <p:spPr bwMode="auto">
            <a:xfrm>
              <a:off x="4911" y="564"/>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i="1">
                  <a:solidFill>
                    <a:srgbClr val="66FFFF"/>
                  </a:solidFill>
                  <a:latin typeface="Times New Roman" pitchFamily="18" charset="0"/>
                  <a:sym typeface="Symbol" pitchFamily="18" charset="2"/>
                </a:rPr>
                <a:t></a:t>
              </a:r>
            </a:p>
          </p:txBody>
        </p:sp>
        <p:sp>
          <p:nvSpPr>
            <p:cNvPr id="133153" name="Freeform 33"/>
            <p:cNvSpPr>
              <a:spLocks/>
            </p:cNvSpPr>
            <p:nvPr/>
          </p:nvSpPr>
          <p:spPr bwMode="auto">
            <a:xfrm rot="-10800000">
              <a:off x="3946" y="2140"/>
              <a:ext cx="728" cy="117"/>
            </a:xfrm>
            <a:custGeom>
              <a:avLst/>
              <a:gdLst>
                <a:gd name="T0" fmla="*/ 0 w 728"/>
                <a:gd name="T1" fmla="*/ 131 h 131"/>
                <a:gd name="T2" fmla="*/ 44 w 728"/>
                <a:gd name="T3" fmla="*/ 76 h 131"/>
                <a:gd name="T4" fmla="*/ 109 w 728"/>
                <a:gd name="T5" fmla="*/ 55 h 131"/>
                <a:gd name="T6" fmla="*/ 185 w 728"/>
                <a:gd name="T7" fmla="*/ 66 h 131"/>
                <a:gd name="T8" fmla="*/ 217 w 728"/>
                <a:gd name="T9" fmla="*/ 87 h 131"/>
                <a:gd name="T10" fmla="*/ 261 w 728"/>
                <a:gd name="T11" fmla="*/ 98 h 131"/>
                <a:gd name="T12" fmla="*/ 435 w 728"/>
                <a:gd name="T13" fmla="*/ 44 h 131"/>
                <a:gd name="T14" fmla="*/ 467 w 728"/>
                <a:gd name="T15" fmla="*/ 22 h 131"/>
                <a:gd name="T16" fmla="*/ 533 w 728"/>
                <a:gd name="T17" fmla="*/ 0 h 131"/>
                <a:gd name="T18" fmla="*/ 598 w 728"/>
                <a:gd name="T19" fmla="*/ 22 h 131"/>
                <a:gd name="T20" fmla="*/ 728 w 728"/>
                <a:gd name="T21" fmla="*/ 10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8" h="131">
                  <a:moveTo>
                    <a:pt x="0" y="131"/>
                  </a:moveTo>
                  <a:cubicBezTo>
                    <a:pt x="12" y="95"/>
                    <a:pt x="5" y="93"/>
                    <a:pt x="44" y="76"/>
                  </a:cubicBezTo>
                  <a:cubicBezTo>
                    <a:pt x="65" y="67"/>
                    <a:pt x="109" y="55"/>
                    <a:pt x="109" y="55"/>
                  </a:cubicBezTo>
                  <a:cubicBezTo>
                    <a:pt x="134" y="59"/>
                    <a:pt x="160" y="59"/>
                    <a:pt x="185" y="66"/>
                  </a:cubicBezTo>
                  <a:cubicBezTo>
                    <a:pt x="197" y="70"/>
                    <a:pt x="205" y="82"/>
                    <a:pt x="217" y="87"/>
                  </a:cubicBezTo>
                  <a:cubicBezTo>
                    <a:pt x="231" y="93"/>
                    <a:pt x="246" y="94"/>
                    <a:pt x="261" y="98"/>
                  </a:cubicBezTo>
                  <a:cubicBezTo>
                    <a:pt x="394" y="85"/>
                    <a:pt x="341" y="107"/>
                    <a:pt x="435" y="44"/>
                  </a:cubicBezTo>
                  <a:cubicBezTo>
                    <a:pt x="446" y="37"/>
                    <a:pt x="455" y="26"/>
                    <a:pt x="467" y="22"/>
                  </a:cubicBezTo>
                  <a:cubicBezTo>
                    <a:pt x="489" y="15"/>
                    <a:pt x="533" y="0"/>
                    <a:pt x="533" y="0"/>
                  </a:cubicBezTo>
                  <a:cubicBezTo>
                    <a:pt x="555" y="7"/>
                    <a:pt x="579" y="9"/>
                    <a:pt x="598" y="22"/>
                  </a:cubicBezTo>
                  <a:cubicBezTo>
                    <a:pt x="641" y="51"/>
                    <a:pt x="682" y="85"/>
                    <a:pt x="728" y="109"/>
                  </a:cubicBezTo>
                </a:path>
              </a:pathLst>
            </a:custGeom>
            <a:gradFill rotWithShape="1">
              <a:gsLst>
                <a:gs pos="0">
                  <a:srgbClr val="3399FF">
                    <a:alpha val="38000"/>
                  </a:srgbClr>
                </a:gs>
                <a:gs pos="50000">
                  <a:srgbClr val="3399FF">
                    <a:gamma/>
                    <a:shade val="46275"/>
                    <a:invGamma/>
                    <a:alpha val="39999"/>
                  </a:srgbClr>
                </a:gs>
                <a:gs pos="100000">
                  <a:srgbClr val="3399FF">
                    <a:alpha val="38000"/>
                  </a:srgbClr>
                </a:gs>
              </a:gsLst>
              <a:lin ang="2700000" scaled="1"/>
            </a:gradFill>
            <a:ln w="38100"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a typeface="宋体" charset="-122"/>
              </a:endParaRPr>
            </a:p>
          </p:txBody>
        </p:sp>
        <p:sp>
          <p:nvSpPr>
            <p:cNvPr id="44106" name="Rectangle 34"/>
            <p:cNvSpPr>
              <a:spLocks noChangeArrowheads="1"/>
            </p:cNvSpPr>
            <p:nvPr/>
          </p:nvSpPr>
          <p:spPr bwMode="auto">
            <a:xfrm>
              <a:off x="3971" y="841"/>
              <a:ext cx="680" cy="1315"/>
            </a:xfrm>
            <a:prstGeom prst="rect">
              <a:avLst/>
            </a:prstGeom>
            <a:gradFill rotWithShape="1">
              <a:gsLst>
                <a:gs pos="0">
                  <a:srgbClr val="3399FF">
                    <a:alpha val="39000"/>
                  </a:srgbClr>
                </a:gs>
                <a:gs pos="100000">
                  <a:srgbClr val="184776">
                    <a:alpha val="39998"/>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07" name="Line 35"/>
            <p:cNvSpPr>
              <a:spLocks noChangeShapeType="1"/>
            </p:cNvSpPr>
            <p:nvPr/>
          </p:nvSpPr>
          <p:spPr bwMode="auto">
            <a:xfrm>
              <a:off x="3950" y="1984"/>
              <a:ext cx="720" cy="0"/>
            </a:xfrm>
            <a:prstGeom prst="line">
              <a:avLst/>
            </a:prstGeom>
            <a:noFill/>
            <a:ln w="19050">
              <a:solidFill>
                <a:srgbClr val="66FF33"/>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08" name="Text Box 36"/>
            <p:cNvSpPr txBox="1">
              <a:spLocks noChangeArrowheads="1"/>
            </p:cNvSpPr>
            <p:nvPr/>
          </p:nvSpPr>
          <p:spPr bwMode="auto">
            <a:xfrm>
              <a:off x="4311" y="172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33"/>
                  </a:solidFill>
                  <a:latin typeface="Times New Roman" pitchFamily="18" charset="0"/>
                </a:rPr>
                <a:t>d</a:t>
              </a:r>
            </a:p>
          </p:txBody>
        </p:sp>
        <p:sp>
          <p:nvSpPr>
            <p:cNvPr id="44109" name="AutoShape 37"/>
            <p:cNvSpPr>
              <a:spLocks noChangeArrowheads="1"/>
            </p:cNvSpPr>
            <p:nvPr/>
          </p:nvSpPr>
          <p:spPr bwMode="auto">
            <a:xfrm rot="16200000" flipH="1">
              <a:off x="4079" y="1096"/>
              <a:ext cx="1678" cy="499"/>
            </a:xfrm>
            <a:prstGeom prst="parallelogram">
              <a:avLst>
                <a:gd name="adj" fmla="val 74338"/>
              </a:avLst>
            </a:prstGeom>
            <a:gradFill rotWithShape="1">
              <a:gsLst>
                <a:gs pos="0">
                  <a:srgbClr val="3399FF">
                    <a:alpha val="37000"/>
                  </a:srgbClr>
                </a:gs>
                <a:gs pos="100000">
                  <a:srgbClr val="184776">
                    <a:alpha val="3700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10" name="Line 38"/>
            <p:cNvSpPr>
              <a:spLocks noChangeShapeType="1"/>
            </p:cNvSpPr>
            <p:nvPr/>
          </p:nvSpPr>
          <p:spPr bwMode="auto">
            <a:xfrm>
              <a:off x="3961" y="853"/>
              <a:ext cx="0" cy="133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11" name="Line 39"/>
            <p:cNvSpPr>
              <a:spLocks noChangeShapeType="1"/>
            </p:cNvSpPr>
            <p:nvPr/>
          </p:nvSpPr>
          <p:spPr bwMode="auto">
            <a:xfrm>
              <a:off x="4681" y="811"/>
              <a:ext cx="0" cy="133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12" name="Line 40"/>
            <p:cNvSpPr>
              <a:spLocks noChangeShapeType="1"/>
            </p:cNvSpPr>
            <p:nvPr/>
          </p:nvSpPr>
          <p:spPr bwMode="auto">
            <a:xfrm>
              <a:off x="4303" y="825"/>
              <a:ext cx="0" cy="1357"/>
            </a:xfrm>
            <a:prstGeom prst="line">
              <a:avLst/>
            </a:prstGeom>
            <a:noFill/>
            <a:ln w="38100">
              <a:solidFill>
                <a:srgbClr val="FFCC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13" name="Line 41"/>
            <p:cNvSpPr>
              <a:spLocks noChangeShapeType="1"/>
            </p:cNvSpPr>
            <p:nvPr/>
          </p:nvSpPr>
          <p:spPr bwMode="auto">
            <a:xfrm flipH="1">
              <a:off x="4303" y="507"/>
              <a:ext cx="454" cy="318"/>
            </a:xfrm>
            <a:prstGeom prst="line">
              <a:avLst/>
            </a:prstGeom>
            <a:noFill/>
            <a:ln w="38100">
              <a:solidFill>
                <a:srgbClr val="FFCC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162" name="Text Box 42"/>
          <p:cNvSpPr txBox="1">
            <a:spLocks noChangeArrowheads="1"/>
          </p:cNvSpPr>
          <p:nvPr/>
        </p:nvSpPr>
        <p:spPr bwMode="auto">
          <a:xfrm>
            <a:off x="5087938" y="1849438"/>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chemeClr val="bg1"/>
                </a:solidFill>
                <a:latin typeface="Times New Roman" pitchFamily="18" charset="0"/>
              </a:rPr>
              <a:t>S</a:t>
            </a:r>
          </a:p>
        </p:txBody>
      </p:sp>
      <p:sp>
        <p:nvSpPr>
          <p:cNvPr id="133163" name="Line 43"/>
          <p:cNvSpPr>
            <a:spLocks noChangeShapeType="1"/>
          </p:cNvSpPr>
          <p:nvPr/>
        </p:nvSpPr>
        <p:spPr bwMode="auto">
          <a:xfrm>
            <a:off x="7858125" y="1330325"/>
            <a:ext cx="863600" cy="0"/>
          </a:xfrm>
          <a:prstGeom prst="line">
            <a:avLst/>
          </a:prstGeom>
          <a:noFill/>
          <a:ln w="381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4" name="Line 44"/>
          <p:cNvSpPr>
            <a:spLocks noChangeShapeType="1"/>
          </p:cNvSpPr>
          <p:nvPr/>
        </p:nvSpPr>
        <p:spPr bwMode="auto">
          <a:xfrm>
            <a:off x="5267325" y="1330325"/>
            <a:ext cx="863600" cy="0"/>
          </a:xfrm>
          <a:prstGeom prst="line">
            <a:avLst/>
          </a:prstGeom>
          <a:noFill/>
          <a:ln w="38100">
            <a:solidFill>
              <a:srgbClr val="FF3300"/>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165" name="Group 45"/>
          <p:cNvGrpSpPr>
            <a:grpSpLocks/>
          </p:cNvGrpSpPr>
          <p:nvPr/>
        </p:nvGrpSpPr>
        <p:grpSpPr bwMode="auto">
          <a:xfrm>
            <a:off x="4159250" y="4667250"/>
            <a:ext cx="863600" cy="936625"/>
            <a:chOff x="4060" y="2795"/>
            <a:chExt cx="544" cy="590"/>
          </a:xfrm>
        </p:grpSpPr>
        <p:sp>
          <p:nvSpPr>
            <p:cNvPr id="44090" name="Rectangle 46"/>
            <p:cNvSpPr>
              <a:spLocks noChangeArrowheads="1"/>
            </p:cNvSpPr>
            <p:nvPr/>
          </p:nvSpPr>
          <p:spPr bwMode="auto">
            <a:xfrm>
              <a:off x="4106" y="2795"/>
              <a:ext cx="452" cy="590"/>
            </a:xfrm>
            <a:prstGeom prst="rect">
              <a:avLst/>
            </a:prstGeom>
            <a:noFill/>
            <a:ln w="19050">
              <a:solidFill>
                <a:srgbClr val="FF7C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7" name="Oval 47"/>
            <p:cNvSpPr>
              <a:spLocks noChangeArrowheads="1"/>
            </p:cNvSpPr>
            <p:nvPr/>
          </p:nvSpPr>
          <p:spPr bwMode="auto">
            <a:xfrm>
              <a:off x="4060" y="2795"/>
              <a:ext cx="90" cy="590"/>
            </a:xfrm>
            <a:prstGeom prst="ellipse">
              <a:avLst/>
            </a:prstGeom>
            <a:gradFill rotWithShape="1">
              <a:gsLst>
                <a:gs pos="0">
                  <a:schemeClr val="accent1">
                    <a:alpha val="89999"/>
                  </a:schemeClr>
                </a:gs>
                <a:gs pos="100000">
                  <a:schemeClr val="accent1">
                    <a:gamma/>
                    <a:shade val="46275"/>
                    <a:invGamma/>
                    <a:alpha val="89999"/>
                  </a:scheme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44092" name="Rectangle 48"/>
            <p:cNvSpPr>
              <a:spLocks noChangeArrowheads="1"/>
            </p:cNvSpPr>
            <p:nvPr/>
          </p:nvSpPr>
          <p:spPr bwMode="auto">
            <a:xfrm>
              <a:off x="4126" y="2795"/>
              <a:ext cx="432" cy="590"/>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9" name="Oval 49"/>
            <p:cNvSpPr>
              <a:spLocks noChangeArrowheads="1"/>
            </p:cNvSpPr>
            <p:nvPr/>
          </p:nvSpPr>
          <p:spPr bwMode="auto">
            <a:xfrm>
              <a:off x="4514" y="2795"/>
              <a:ext cx="90" cy="590"/>
            </a:xfrm>
            <a:prstGeom prst="ellipse">
              <a:avLst/>
            </a:prstGeom>
            <a:gradFill rotWithShape="1">
              <a:gsLst>
                <a:gs pos="0">
                  <a:schemeClr val="accent1">
                    <a:alpha val="89999"/>
                  </a:schemeClr>
                </a:gs>
                <a:gs pos="100000">
                  <a:schemeClr val="accent1">
                    <a:gamma/>
                    <a:shade val="46275"/>
                    <a:invGamma/>
                    <a:alpha val="89999"/>
                  </a:scheme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pSp>
      <p:sp>
        <p:nvSpPr>
          <p:cNvPr id="133170" name="Text Box 50"/>
          <p:cNvSpPr txBox="1">
            <a:spLocks noChangeArrowheads="1"/>
          </p:cNvSpPr>
          <p:nvPr/>
        </p:nvSpPr>
        <p:spPr bwMode="auto">
          <a:xfrm>
            <a:off x="3657600" y="485775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FF"/>
                </a:solidFill>
                <a:latin typeface="Times New Roman" pitchFamily="18" charset="0"/>
              </a:rPr>
              <a:t>S</a:t>
            </a:r>
          </a:p>
        </p:txBody>
      </p:sp>
      <p:grpSp>
        <p:nvGrpSpPr>
          <p:cNvPr id="133171" name="Group 51"/>
          <p:cNvGrpSpPr>
            <a:grpSpLocks/>
          </p:cNvGrpSpPr>
          <p:nvPr/>
        </p:nvGrpSpPr>
        <p:grpSpPr bwMode="auto">
          <a:xfrm>
            <a:off x="4014788" y="5661025"/>
            <a:ext cx="1143000" cy="457200"/>
            <a:chOff x="4012" y="3512"/>
            <a:chExt cx="720" cy="288"/>
          </a:xfrm>
        </p:grpSpPr>
        <p:sp>
          <p:nvSpPr>
            <p:cNvPr id="44088" name="Line 52"/>
            <p:cNvSpPr>
              <a:spLocks noChangeShapeType="1"/>
            </p:cNvSpPr>
            <p:nvPr/>
          </p:nvSpPr>
          <p:spPr bwMode="auto">
            <a:xfrm>
              <a:off x="4012" y="3773"/>
              <a:ext cx="720" cy="0"/>
            </a:xfrm>
            <a:prstGeom prst="line">
              <a:avLst/>
            </a:prstGeom>
            <a:noFill/>
            <a:ln w="38100">
              <a:solidFill>
                <a:srgbClr val="66FF33"/>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9" name="Text Box 53"/>
            <p:cNvSpPr txBox="1">
              <a:spLocks noChangeArrowheads="1"/>
            </p:cNvSpPr>
            <p:nvPr/>
          </p:nvSpPr>
          <p:spPr bwMode="auto">
            <a:xfrm>
              <a:off x="4394" y="351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33"/>
                  </a:solidFill>
                  <a:latin typeface="Times New Roman" pitchFamily="18" charset="0"/>
                </a:rPr>
                <a:t>d</a:t>
              </a:r>
            </a:p>
          </p:txBody>
        </p:sp>
      </p:grpSp>
      <p:grpSp>
        <p:nvGrpSpPr>
          <p:cNvPr id="133174" name="Group 54"/>
          <p:cNvGrpSpPr>
            <a:grpSpLocks/>
          </p:cNvGrpSpPr>
          <p:nvPr/>
        </p:nvGrpSpPr>
        <p:grpSpPr bwMode="auto">
          <a:xfrm>
            <a:off x="4006850" y="3990975"/>
            <a:ext cx="1174750" cy="2409825"/>
            <a:chOff x="4007" y="2528"/>
            <a:chExt cx="740" cy="1518"/>
          </a:xfrm>
        </p:grpSpPr>
        <p:grpSp>
          <p:nvGrpSpPr>
            <p:cNvPr id="44076" name="Group 55"/>
            <p:cNvGrpSpPr>
              <a:grpSpLocks/>
            </p:cNvGrpSpPr>
            <p:nvPr/>
          </p:nvGrpSpPr>
          <p:grpSpPr bwMode="auto">
            <a:xfrm>
              <a:off x="4007" y="2610"/>
              <a:ext cx="724" cy="1292"/>
              <a:chOff x="4007" y="2610"/>
              <a:chExt cx="724" cy="1292"/>
            </a:xfrm>
          </p:grpSpPr>
          <p:sp>
            <p:nvSpPr>
              <p:cNvPr id="44084" name="Line 56"/>
              <p:cNvSpPr>
                <a:spLocks noChangeShapeType="1"/>
              </p:cNvSpPr>
              <p:nvPr/>
            </p:nvSpPr>
            <p:spPr bwMode="auto">
              <a:xfrm flipH="1">
                <a:off x="4059" y="2976"/>
                <a:ext cx="672" cy="601"/>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5" name="Line 57"/>
              <p:cNvSpPr>
                <a:spLocks noChangeShapeType="1"/>
              </p:cNvSpPr>
              <p:nvPr/>
            </p:nvSpPr>
            <p:spPr bwMode="auto">
              <a:xfrm flipH="1">
                <a:off x="4007" y="2614"/>
                <a:ext cx="240" cy="214"/>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6" name="Line 58"/>
              <p:cNvSpPr>
                <a:spLocks noChangeShapeType="1"/>
              </p:cNvSpPr>
              <p:nvPr/>
            </p:nvSpPr>
            <p:spPr bwMode="auto">
              <a:xfrm flipH="1">
                <a:off x="4018" y="2610"/>
                <a:ext cx="624" cy="558"/>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7" name="Line 59"/>
              <p:cNvSpPr>
                <a:spLocks noChangeShapeType="1"/>
              </p:cNvSpPr>
              <p:nvPr/>
            </p:nvSpPr>
            <p:spPr bwMode="auto">
              <a:xfrm flipH="1">
                <a:off x="4199" y="3429"/>
                <a:ext cx="528" cy="473"/>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077" name="Group 60"/>
            <p:cNvGrpSpPr>
              <a:grpSpLocks/>
            </p:cNvGrpSpPr>
            <p:nvPr/>
          </p:nvGrpSpPr>
          <p:grpSpPr bwMode="auto">
            <a:xfrm>
              <a:off x="4012" y="2528"/>
              <a:ext cx="735" cy="1518"/>
              <a:chOff x="4012" y="2528"/>
              <a:chExt cx="735" cy="1518"/>
            </a:xfrm>
          </p:grpSpPr>
          <p:grpSp>
            <p:nvGrpSpPr>
              <p:cNvPr id="44078" name="Group 61"/>
              <p:cNvGrpSpPr>
                <a:grpSpLocks/>
              </p:cNvGrpSpPr>
              <p:nvPr/>
            </p:nvGrpSpPr>
            <p:grpSpPr bwMode="auto">
              <a:xfrm>
                <a:off x="4012" y="2528"/>
                <a:ext cx="735" cy="1518"/>
                <a:chOff x="4012" y="2528"/>
                <a:chExt cx="735" cy="1518"/>
              </a:xfrm>
            </p:grpSpPr>
            <p:sp>
              <p:nvSpPr>
                <p:cNvPr id="44081" name="Freeform 62"/>
                <p:cNvSpPr>
                  <a:spLocks/>
                </p:cNvSpPr>
                <p:nvPr/>
              </p:nvSpPr>
              <p:spPr bwMode="auto">
                <a:xfrm>
                  <a:off x="4019" y="2528"/>
                  <a:ext cx="728" cy="117"/>
                </a:xfrm>
                <a:custGeom>
                  <a:avLst/>
                  <a:gdLst>
                    <a:gd name="T0" fmla="*/ 0 w 728"/>
                    <a:gd name="T1" fmla="*/ 38 h 131"/>
                    <a:gd name="T2" fmla="*/ 44 w 728"/>
                    <a:gd name="T3" fmla="*/ 21 h 131"/>
                    <a:gd name="T4" fmla="*/ 109 w 728"/>
                    <a:gd name="T5" fmla="*/ 16 h 131"/>
                    <a:gd name="T6" fmla="*/ 185 w 728"/>
                    <a:gd name="T7" fmla="*/ 19 h 131"/>
                    <a:gd name="T8" fmla="*/ 217 w 728"/>
                    <a:gd name="T9" fmla="*/ 26 h 131"/>
                    <a:gd name="T10" fmla="*/ 261 w 728"/>
                    <a:gd name="T11" fmla="*/ 29 h 131"/>
                    <a:gd name="T12" fmla="*/ 435 w 728"/>
                    <a:gd name="T13" fmla="*/ 13 h 131"/>
                    <a:gd name="T14" fmla="*/ 467 w 728"/>
                    <a:gd name="T15" fmla="*/ 7 h 131"/>
                    <a:gd name="T16" fmla="*/ 533 w 728"/>
                    <a:gd name="T17" fmla="*/ 0 h 131"/>
                    <a:gd name="T18" fmla="*/ 598 w 728"/>
                    <a:gd name="T19" fmla="*/ 7 h 131"/>
                    <a:gd name="T20" fmla="*/ 728 w 728"/>
                    <a:gd name="T21" fmla="*/ 32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8" h="131">
                      <a:moveTo>
                        <a:pt x="0" y="131"/>
                      </a:moveTo>
                      <a:cubicBezTo>
                        <a:pt x="12" y="95"/>
                        <a:pt x="5" y="93"/>
                        <a:pt x="44" y="76"/>
                      </a:cubicBezTo>
                      <a:cubicBezTo>
                        <a:pt x="65" y="67"/>
                        <a:pt x="109" y="55"/>
                        <a:pt x="109" y="55"/>
                      </a:cubicBezTo>
                      <a:cubicBezTo>
                        <a:pt x="134" y="59"/>
                        <a:pt x="160" y="59"/>
                        <a:pt x="185" y="66"/>
                      </a:cubicBezTo>
                      <a:cubicBezTo>
                        <a:pt x="197" y="70"/>
                        <a:pt x="205" y="82"/>
                        <a:pt x="217" y="87"/>
                      </a:cubicBezTo>
                      <a:cubicBezTo>
                        <a:pt x="231" y="93"/>
                        <a:pt x="246" y="94"/>
                        <a:pt x="261" y="98"/>
                      </a:cubicBezTo>
                      <a:cubicBezTo>
                        <a:pt x="394" y="85"/>
                        <a:pt x="341" y="107"/>
                        <a:pt x="435" y="44"/>
                      </a:cubicBezTo>
                      <a:cubicBezTo>
                        <a:pt x="446" y="37"/>
                        <a:pt x="455" y="26"/>
                        <a:pt x="467" y="22"/>
                      </a:cubicBezTo>
                      <a:cubicBezTo>
                        <a:pt x="489" y="15"/>
                        <a:pt x="533" y="0"/>
                        <a:pt x="533" y="0"/>
                      </a:cubicBezTo>
                      <a:cubicBezTo>
                        <a:pt x="555" y="7"/>
                        <a:pt x="579" y="9"/>
                        <a:pt x="598" y="22"/>
                      </a:cubicBezTo>
                      <a:cubicBezTo>
                        <a:pt x="641" y="51"/>
                        <a:pt x="682" y="85"/>
                        <a:pt x="728" y="109"/>
                      </a:cubicBezTo>
                    </a:path>
                  </a:pathLst>
                </a:custGeom>
                <a:gradFill rotWithShape="1">
                  <a:gsLst>
                    <a:gs pos="0">
                      <a:srgbClr val="184776">
                        <a:alpha val="21999"/>
                      </a:srgbClr>
                    </a:gs>
                    <a:gs pos="100000">
                      <a:srgbClr val="3399FF">
                        <a:alpha val="21999"/>
                      </a:srgbClr>
                    </a:gs>
                  </a:gsLst>
                  <a:lin ang="2700000" scaled="1"/>
                </a:gradFill>
                <a:ln w="38100"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2" name="Freeform 63"/>
                <p:cNvSpPr>
                  <a:spLocks/>
                </p:cNvSpPr>
                <p:nvPr/>
              </p:nvSpPr>
              <p:spPr bwMode="auto">
                <a:xfrm rot="10800000">
                  <a:off x="4012" y="3929"/>
                  <a:ext cx="728" cy="117"/>
                </a:xfrm>
                <a:custGeom>
                  <a:avLst/>
                  <a:gdLst>
                    <a:gd name="T0" fmla="*/ 0 w 728"/>
                    <a:gd name="T1" fmla="*/ 38 h 131"/>
                    <a:gd name="T2" fmla="*/ 44 w 728"/>
                    <a:gd name="T3" fmla="*/ 21 h 131"/>
                    <a:gd name="T4" fmla="*/ 109 w 728"/>
                    <a:gd name="T5" fmla="*/ 16 h 131"/>
                    <a:gd name="T6" fmla="*/ 185 w 728"/>
                    <a:gd name="T7" fmla="*/ 19 h 131"/>
                    <a:gd name="T8" fmla="*/ 217 w 728"/>
                    <a:gd name="T9" fmla="*/ 26 h 131"/>
                    <a:gd name="T10" fmla="*/ 261 w 728"/>
                    <a:gd name="T11" fmla="*/ 29 h 131"/>
                    <a:gd name="T12" fmla="*/ 435 w 728"/>
                    <a:gd name="T13" fmla="*/ 13 h 131"/>
                    <a:gd name="T14" fmla="*/ 467 w 728"/>
                    <a:gd name="T15" fmla="*/ 7 h 131"/>
                    <a:gd name="T16" fmla="*/ 533 w 728"/>
                    <a:gd name="T17" fmla="*/ 0 h 131"/>
                    <a:gd name="T18" fmla="*/ 598 w 728"/>
                    <a:gd name="T19" fmla="*/ 7 h 131"/>
                    <a:gd name="T20" fmla="*/ 728 w 728"/>
                    <a:gd name="T21" fmla="*/ 32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8" h="131">
                      <a:moveTo>
                        <a:pt x="0" y="131"/>
                      </a:moveTo>
                      <a:cubicBezTo>
                        <a:pt x="12" y="95"/>
                        <a:pt x="5" y="93"/>
                        <a:pt x="44" y="76"/>
                      </a:cubicBezTo>
                      <a:cubicBezTo>
                        <a:pt x="65" y="67"/>
                        <a:pt x="109" y="55"/>
                        <a:pt x="109" y="55"/>
                      </a:cubicBezTo>
                      <a:cubicBezTo>
                        <a:pt x="134" y="59"/>
                        <a:pt x="160" y="59"/>
                        <a:pt x="185" y="66"/>
                      </a:cubicBezTo>
                      <a:cubicBezTo>
                        <a:pt x="197" y="70"/>
                        <a:pt x="205" y="82"/>
                        <a:pt x="217" y="87"/>
                      </a:cubicBezTo>
                      <a:cubicBezTo>
                        <a:pt x="231" y="93"/>
                        <a:pt x="246" y="94"/>
                        <a:pt x="261" y="98"/>
                      </a:cubicBezTo>
                      <a:cubicBezTo>
                        <a:pt x="394" y="85"/>
                        <a:pt x="341" y="107"/>
                        <a:pt x="435" y="44"/>
                      </a:cubicBezTo>
                      <a:cubicBezTo>
                        <a:pt x="446" y="37"/>
                        <a:pt x="455" y="26"/>
                        <a:pt x="467" y="22"/>
                      </a:cubicBezTo>
                      <a:cubicBezTo>
                        <a:pt x="489" y="15"/>
                        <a:pt x="533" y="0"/>
                        <a:pt x="533" y="0"/>
                      </a:cubicBezTo>
                      <a:cubicBezTo>
                        <a:pt x="555" y="7"/>
                        <a:pt x="579" y="9"/>
                        <a:pt x="598" y="22"/>
                      </a:cubicBezTo>
                      <a:cubicBezTo>
                        <a:pt x="641" y="51"/>
                        <a:pt x="682" y="85"/>
                        <a:pt x="728" y="109"/>
                      </a:cubicBezTo>
                    </a:path>
                  </a:pathLst>
                </a:custGeom>
                <a:gradFill rotWithShape="1">
                  <a:gsLst>
                    <a:gs pos="0">
                      <a:srgbClr val="3399FF">
                        <a:alpha val="21999"/>
                      </a:srgbClr>
                    </a:gs>
                    <a:gs pos="50000">
                      <a:srgbClr val="184776">
                        <a:alpha val="21999"/>
                      </a:srgbClr>
                    </a:gs>
                    <a:gs pos="100000">
                      <a:srgbClr val="3399FF">
                        <a:alpha val="21999"/>
                      </a:srgbClr>
                    </a:gs>
                  </a:gsLst>
                  <a:lin ang="2700000" scaled="1"/>
                </a:gradFill>
                <a:ln w="38100"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3" name="Rectangle 64"/>
                <p:cNvSpPr>
                  <a:spLocks noChangeArrowheads="1"/>
                </p:cNvSpPr>
                <p:nvPr/>
              </p:nvSpPr>
              <p:spPr bwMode="auto">
                <a:xfrm>
                  <a:off x="4028" y="2630"/>
                  <a:ext cx="680" cy="1315"/>
                </a:xfrm>
                <a:prstGeom prst="rect">
                  <a:avLst/>
                </a:prstGeom>
                <a:gradFill rotWithShape="1">
                  <a:gsLst>
                    <a:gs pos="0">
                      <a:srgbClr val="3399FF">
                        <a:alpha val="21999"/>
                      </a:srgbClr>
                    </a:gs>
                    <a:gs pos="100000">
                      <a:srgbClr val="184776">
                        <a:alpha val="23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079" name="Line 65"/>
              <p:cNvSpPr>
                <a:spLocks noChangeShapeType="1"/>
              </p:cNvSpPr>
              <p:nvPr/>
            </p:nvSpPr>
            <p:spPr bwMode="auto">
              <a:xfrm>
                <a:off x="4018" y="2642"/>
                <a:ext cx="0" cy="133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0" name="Line 66"/>
              <p:cNvSpPr>
                <a:spLocks noChangeShapeType="1"/>
              </p:cNvSpPr>
              <p:nvPr/>
            </p:nvSpPr>
            <p:spPr bwMode="auto">
              <a:xfrm>
                <a:off x="4738" y="2600"/>
                <a:ext cx="0" cy="133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33187" name="Line 67"/>
          <p:cNvSpPr>
            <a:spLocks noChangeShapeType="1"/>
          </p:cNvSpPr>
          <p:nvPr/>
        </p:nvSpPr>
        <p:spPr bwMode="auto">
          <a:xfrm>
            <a:off x="4583113" y="4132263"/>
            <a:ext cx="0" cy="2154237"/>
          </a:xfrm>
          <a:prstGeom prst="line">
            <a:avLst/>
          </a:prstGeom>
          <a:noFill/>
          <a:ln w="38100">
            <a:solidFill>
              <a:srgbClr val="FFCC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188" name="Group 68"/>
          <p:cNvGrpSpPr>
            <a:grpSpLocks/>
          </p:cNvGrpSpPr>
          <p:nvPr/>
        </p:nvGrpSpPr>
        <p:grpSpPr bwMode="auto">
          <a:xfrm>
            <a:off x="4565650" y="4003675"/>
            <a:ext cx="404813" cy="630238"/>
            <a:chOff x="4383" y="2472"/>
            <a:chExt cx="255" cy="397"/>
          </a:xfrm>
        </p:grpSpPr>
        <p:sp>
          <p:nvSpPr>
            <p:cNvPr id="44073" name="Text Box 69"/>
            <p:cNvSpPr txBox="1">
              <a:spLocks noChangeArrowheads="1"/>
            </p:cNvSpPr>
            <p:nvPr/>
          </p:nvSpPr>
          <p:spPr bwMode="auto">
            <a:xfrm>
              <a:off x="4426" y="24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rgbClr val="FFFF66"/>
                  </a:solidFill>
                  <a:latin typeface="Times New Roman" pitchFamily="18" charset="0"/>
                </a:rPr>
                <a:t>x</a:t>
              </a:r>
            </a:p>
          </p:txBody>
        </p:sp>
        <p:sp>
          <p:nvSpPr>
            <p:cNvPr id="44074" name="Line 70"/>
            <p:cNvSpPr>
              <a:spLocks noChangeShapeType="1"/>
            </p:cNvSpPr>
            <p:nvPr/>
          </p:nvSpPr>
          <p:spPr bwMode="auto">
            <a:xfrm flipV="1">
              <a:off x="4638" y="2614"/>
              <a:ext cx="0" cy="255"/>
            </a:xfrm>
            <a:prstGeom prst="line">
              <a:avLst/>
            </a:prstGeom>
            <a:noFill/>
            <a:ln w="952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5" name="Line 71"/>
            <p:cNvSpPr>
              <a:spLocks noChangeShapeType="1"/>
            </p:cNvSpPr>
            <p:nvPr/>
          </p:nvSpPr>
          <p:spPr bwMode="auto">
            <a:xfrm>
              <a:off x="4383" y="2755"/>
              <a:ext cx="255" cy="0"/>
            </a:xfrm>
            <a:prstGeom prst="line">
              <a:avLst/>
            </a:prstGeom>
            <a:noFill/>
            <a:ln w="9525">
              <a:solidFill>
                <a:srgbClr val="FFFF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3192" name="Group 72"/>
          <p:cNvGrpSpPr>
            <a:grpSpLocks/>
          </p:cNvGrpSpPr>
          <p:nvPr/>
        </p:nvGrpSpPr>
        <p:grpSpPr bwMode="auto">
          <a:xfrm>
            <a:off x="7554913" y="1617663"/>
            <a:ext cx="933450" cy="936625"/>
            <a:chOff x="4831" y="1181"/>
            <a:chExt cx="588" cy="590"/>
          </a:xfrm>
        </p:grpSpPr>
        <p:sp>
          <p:nvSpPr>
            <p:cNvPr id="44070" name="Rectangle 73"/>
            <p:cNvSpPr>
              <a:spLocks noChangeArrowheads="1"/>
            </p:cNvSpPr>
            <p:nvPr/>
          </p:nvSpPr>
          <p:spPr bwMode="auto">
            <a:xfrm>
              <a:off x="4987" y="1181"/>
              <a:ext cx="432" cy="590"/>
            </a:xfrm>
            <a:prstGeom prst="rect">
              <a:avLst/>
            </a:prstGeom>
            <a:noFill/>
            <a:ln w="19050">
              <a:solidFill>
                <a:srgbClr val="FF7C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1" name="Oval 74"/>
            <p:cNvSpPr>
              <a:spLocks noChangeArrowheads="1"/>
            </p:cNvSpPr>
            <p:nvPr/>
          </p:nvSpPr>
          <p:spPr bwMode="auto">
            <a:xfrm>
              <a:off x="4831" y="1181"/>
              <a:ext cx="317" cy="590"/>
            </a:xfrm>
            <a:prstGeom prst="ellipse">
              <a:avLst/>
            </a:prstGeom>
            <a:gradFill rotWithShape="1">
              <a:gsLst>
                <a:gs pos="0">
                  <a:srgbClr val="00CC99">
                    <a:alpha val="89998"/>
                  </a:srgbClr>
                </a:gs>
                <a:gs pos="100000">
                  <a:srgbClr val="005E47">
                    <a:alpha val="89998"/>
                  </a:srgb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2" name="Rectangle 75"/>
            <p:cNvSpPr>
              <a:spLocks noChangeArrowheads="1"/>
            </p:cNvSpPr>
            <p:nvPr/>
          </p:nvSpPr>
          <p:spPr bwMode="auto">
            <a:xfrm>
              <a:off x="4987" y="1181"/>
              <a:ext cx="432" cy="590"/>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196" name="Oval 76"/>
          <p:cNvSpPr>
            <a:spLocks noChangeArrowheads="1"/>
          </p:cNvSpPr>
          <p:nvPr/>
        </p:nvSpPr>
        <p:spPr bwMode="auto">
          <a:xfrm>
            <a:off x="8272463" y="1617663"/>
            <a:ext cx="503237" cy="936625"/>
          </a:xfrm>
          <a:prstGeom prst="ellipse">
            <a:avLst/>
          </a:prstGeom>
          <a:gradFill rotWithShape="1">
            <a:gsLst>
              <a:gs pos="0">
                <a:schemeClr val="accent1">
                  <a:alpha val="89999"/>
                </a:schemeClr>
              </a:gs>
              <a:gs pos="100000">
                <a:schemeClr val="accent1">
                  <a:gamma/>
                  <a:shade val="46275"/>
                  <a:invGamma/>
                  <a:alpha val="89999"/>
                </a:scheme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pSp>
        <p:nvGrpSpPr>
          <p:cNvPr id="133197" name="Group 77"/>
          <p:cNvGrpSpPr>
            <a:grpSpLocks/>
          </p:cNvGrpSpPr>
          <p:nvPr/>
        </p:nvGrpSpPr>
        <p:grpSpPr bwMode="auto">
          <a:xfrm>
            <a:off x="5775325" y="4252913"/>
            <a:ext cx="2868613" cy="1995487"/>
            <a:chOff x="2902" y="2666"/>
            <a:chExt cx="2001" cy="1392"/>
          </a:xfrm>
        </p:grpSpPr>
        <p:sp>
          <p:nvSpPr>
            <p:cNvPr id="44065" name="Line 78"/>
            <p:cNvSpPr>
              <a:spLocks noChangeShapeType="1"/>
            </p:cNvSpPr>
            <p:nvPr/>
          </p:nvSpPr>
          <p:spPr bwMode="auto">
            <a:xfrm>
              <a:off x="2902" y="3410"/>
              <a:ext cx="1728"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6" name="Line 79"/>
            <p:cNvSpPr>
              <a:spLocks noChangeShapeType="1"/>
            </p:cNvSpPr>
            <p:nvPr/>
          </p:nvSpPr>
          <p:spPr bwMode="auto">
            <a:xfrm flipV="1">
              <a:off x="3766" y="2762"/>
              <a:ext cx="0" cy="1296"/>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7" name="Text Box 80"/>
            <p:cNvSpPr txBox="1">
              <a:spLocks noChangeArrowheads="1"/>
            </p:cNvSpPr>
            <p:nvPr/>
          </p:nvSpPr>
          <p:spPr bwMode="auto">
            <a:xfrm>
              <a:off x="4668" y="3268"/>
              <a:ext cx="235"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x</a:t>
              </a:r>
            </a:p>
          </p:txBody>
        </p:sp>
        <p:sp>
          <p:nvSpPr>
            <p:cNvPr id="44068" name="Text Box 81"/>
            <p:cNvSpPr txBox="1">
              <a:spLocks noChangeArrowheads="1"/>
            </p:cNvSpPr>
            <p:nvPr/>
          </p:nvSpPr>
          <p:spPr bwMode="auto">
            <a:xfrm>
              <a:off x="3766" y="3412"/>
              <a:ext cx="282"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O</a:t>
              </a:r>
            </a:p>
          </p:txBody>
        </p:sp>
        <p:sp>
          <p:nvSpPr>
            <p:cNvPr id="44069" name="Text Box 82"/>
            <p:cNvSpPr txBox="1">
              <a:spLocks noChangeArrowheads="1"/>
            </p:cNvSpPr>
            <p:nvPr/>
          </p:nvSpPr>
          <p:spPr bwMode="auto">
            <a:xfrm>
              <a:off x="3334" y="2666"/>
              <a:ext cx="341"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E</a:t>
              </a:r>
              <a:r>
                <a:rPr kumimoji="1" lang="en-US" altLang="zh-CN" sz="2400" b="1" i="1" baseline="-25000">
                  <a:solidFill>
                    <a:srgbClr val="FFFF66"/>
                  </a:solidFill>
                  <a:latin typeface="Times New Roman" pitchFamily="18" charset="0"/>
                </a:rPr>
                <a:t>x</a:t>
              </a:r>
              <a:endParaRPr kumimoji="1" lang="en-US" altLang="zh-CN" sz="2400" b="1" i="1">
                <a:solidFill>
                  <a:srgbClr val="FFFF66"/>
                </a:solidFill>
                <a:latin typeface="Times New Roman" pitchFamily="18" charset="0"/>
              </a:endParaRPr>
            </a:p>
          </p:txBody>
        </p:sp>
      </p:grpSp>
      <p:grpSp>
        <p:nvGrpSpPr>
          <p:cNvPr id="133203" name="Group 83"/>
          <p:cNvGrpSpPr>
            <a:grpSpLocks/>
          </p:cNvGrpSpPr>
          <p:nvPr/>
        </p:nvGrpSpPr>
        <p:grpSpPr bwMode="auto">
          <a:xfrm>
            <a:off x="5734050" y="4867275"/>
            <a:ext cx="2647950" cy="923925"/>
            <a:chOff x="3612" y="3066"/>
            <a:chExt cx="1668" cy="582"/>
          </a:xfrm>
        </p:grpSpPr>
        <p:sp>
          <p:nvSpPr>
            <p:cNvPr id="44062" name="Line 84"/>
            <p:cNvSpPr>
              <a:spLocks noChangeShapeType="1"/>
            </p:cNvSpPr>
            <p:nvPr/>
          </p:nvSpPr>
          <p:spPr bwMode="auto">
            <a:xfrm>
              <a:off x="3612" y="3648"/>
              <a:ext cx="48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3" name="Line 85"/>
            <p:cNvSpPr>
              <a:spLocks noChangeShapeType="1"/>
            </p:cNvSpPr>
            <p:nvPr/>
          </p:nvSpPr>
          <p:spPr bwMode="auto">
            <a:xfrm>
              <a:off x="4752" y="3070"/>
              <a:ext cx="528"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4" name="Line 86"/>
            <p:cNvSpPr>
              <a:spLocks noChangeShapeType="1"/>
            </p:cNvSpPr>
            <p:nvPr/>
          </p:nvSpPr>
          <p:spPr bwMode="auto">
            <a:xfrm flipV="1">
              <a:off x="4080" y="3066"/>
              <a:ext cx="672" cy="582"/>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33132"/>
                                        </p:tgtEl>
                                        <p:attrNameLst>
                                          <p:attrName>style.visibility</p:attrName>
                                        </p:attrNameLst>
                                      </p:cBhvr>
                                      <p:to>
                                        <p:strVal val="visible"/>
                                      </p:to>
                                    </p:set>
                                    <p:animEffect transition="in" filter="wipe(left)">
                                      <p:cBhvr>
                                        <p:cTn id="11" dur="500"/>
                                        <p:tgtEl>
                                          <p:spTgt spid="13313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32" fill="hold" nodeType="clickEffect">
                                  <p:stCondLst>
                                    <p:cond delay="0"/>
                                  </p:stCondLst>
                                  <p:childTnLst>
                                    <p:set>
                                      <p:cBhvr>
                                        <p:cTn id="15" dur="1" fill="hold">
                                          <p:stCondLst>
                                            <p:cond delay="0"/>
                                          </p:stCondLst>
                                        </p:cTn>
                                        <p:tgtEl>
                                          <p:spTgt spid="133143"/>
                                        </p:tgtEl>
                                        <p:attrNameLst>
                                          <p:attrName>style.visibility</p:attrName>
                                        </p:attrNameLst>
                                      </p:cBhvr>
                                      <p:to>
                                        <p:strVal val="visible"/>
                                      </p:to>
                                    </p:set>
                                    <p:animEffect transition="in" filter="box(out)">
                                      <p:cBhvr>
                                        <p:cTn id="16" dur="500"/>
                                        <p:tgtEl>
                                          <p:spTgt spid="13314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3314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3142"/>
                                        </p:tgtEl>
                                        <p:attrNameLst>
                                          <p:attrName>style.visibility</p:attrName>
                                        </p:attrNameLst>
                                      </p:cBhvr>
                                      <p:to>
                                        <p:strVal val="visible"/>
                                      </p:to>
                                    </p:set>
                                    <p:animEffect transition="in" filter="wipe(left)">
                                      <p:cBhvr>
                                        <p:cTn id="25" dur="500"/>
                                        <p:tgtEl>
                                          <p:spTgt spid="13314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33139"/>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33164"/>
                                        </p:tgtEl>
                                        <p:attrNameLst>
                                          <p:attrName>style.visibility</p:attrName>
                                        </p:attrNameLst>
                                      </p:cBhvr>
                                      <p:to>
                                        <p:strVal val="visible"/>
                                      </p:to>
                                    </p:set>
                                    <p:animEffect transition="in" filter="wipe(right)">
                                      <p:cBhvr>
                                        <p:cTn id="34" dur="500"/>
                                        <p:tgtEl>
                                          <p:spTgt spid="133164"/>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33163"/>
                                        </p:tgtEl>
                                        <p:attrNameLst>
                                          <p:attrName>style.visibility</p:attrName>
                                        </p:attrNameLst>
                                      </p:cBhvr>
                                      <p:to>
                                        <p:strVal val="visible"/>
                                      </p:to>
                                    </p:set>
                                    <p:animEffect transition="in" filter="wipe(left)">
                                      <p:cBhvr>
                                        <p:cTn id="38" dur="500"/>
                                        <p:tgtEl>
                                          <p:spTgt spid="13316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33140"/>
                                        </p:tgtEl>
                                        <p:attrNameLst>
                                          <p:attrName>style.visibility</p:attrName>
                                        </p:attrNameLst>
                                      </p:cBhvr>
                                      <p:to>
                                        <p:strVal val="visible"/>
                                      </p:to>
                                    </p:set>
                                    <p:animEffect transition="in" filter="wipe(left)">
                                      <p:cBhvr>
                                        <p:cTn id="43" dur="500"/>
                                        <p:tgtEl>
                                          <p:spTgt spid="133140"/>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33196"/>
                                        </p:tgtEl>
                                        <p:attrNameLst>
                                          <p:attrName>style.visibility</p:attrName>
                                        </p:attrNameLst>
                                      </p:cBhvr>
                                      <p:to>
                                        <p:strVal val="visible"/>
                                      </p:to>
                                    </p:set>
                                    <p:animEffect transition="in" filter="dissolve">
                                      <p:cBhvr>
                                        <p:cTn id="48" dur="500"/>
                                        <p:tgtEl>
                                          <p:spTgt spid="133196"/>
                                        </p:tgtEl>
                                      </p:cBhvr>
                                    </p:animEffect>
                                  </p:childTnLst>
                                </p:cTn>
                              </p:par>
                            </p:childTnLst>
                          </p:cTn>
                        </p:par>
                        <p:par>
                          <p:cTn id="49" fill="hold" nodeType="afterGroup">
                            <p:stCondLst>
                              <p:cond delay="500"/>
                            </p:stCondLst>
                            <p:childTnLst>
                              <p:par>
                                <p:cTn id="50" presetID="22" presetClass="entr" presetSubtype="2" fill="hold" nodeType="afterEffect">
                                  <p:stCondLst>
                                    <p:cond delay="0"/>
                                  </p:stCondLst>
                                  <p:childTnLst>
                                    <p:set>
                                      <p:cBhvr>
                                        <p:cTn id="51" dur="1" fill="hold">
                                          <p:stCondLst>
                                            <p:cond delay="0"/>
                                          </p:stCondLst>
                                        </p:cTn>
                                        <p:tgtEl>
                                          <p:spTgt spid="133192"/>
                                        </p:tgtEl>
                                        <p:attrNameLst>
                                          <p:attrName>style.visibility</p:attrName>
                                        </p:attrNameLst>
                                      </p:cBhvr>
                                      <p:to>
                                        <p:strVal val="visible"/>
                                      </p:to>
                                    </p:set>
                                    <p:animEffect transition="in" filter="wipe(right)">
                                      <p:cBhvr>
                                        <p:cTn id="52" dur="500"/>
                                        <p:tgtEl>
                                          <p:spTgt spid="133192"/>
                                        </p:tgtEl>
                                      </p:cBhvr>
                                    </p:animEffect>
                                  </p:childTnLst>
                                </p:cTn>
                              </p:par>
                            </p:childTnLst>
                          </p:cTn>
                        </p:par>
                        <p:par>
                          <p:cTn id="53" fill="hold" nodeType="afterGroup">
                            <p:stCondLst>
                              <p:cond delay="1000"/>
                            </p:stCondLst>
                            <p:childTnLst>
                              <p:par>
                                <p:cTn id="54" presetID="22" presetClass="entr" presetSubtype="2" fill="hold" grpId="0" nodeType="afterEffect">
                                  <p:stCondLst>
                                    <p:cond delay="0"/>
                                  </p:stCondLst>
                                  <p:childTnLst>
                                    <p:set>
                                      <p:cBhvr>
                                        <p:cTn id="55" dur="1" fill="hold">
                                          <p:stCondLst>
                                            <p:cond delay="0"/>
                                          </p:stCondLst>
                                        </p:cTn>
                                        <p:tgtEl>
                                          <p:spTgt spid="133122"/>
                                        </p:tgtEl>
                                        <p:attrNameLst>
                                          <p:attrName>style.visibility</p:attrName>
                                        </p:attrNameLst>
                                      </p:cBhvr>
                                      <p:to>
                                        <p:strVal val="visible"/>
                                      </p:to>
                                    </p:set>
                                    <p:animEffect transition="in" filter="wipe(right)">
                                      <p:cBhvr>
                                        <p:cTn id="56" dur="500"/>
                                        <p:tgtEl>
                                          <p:spTgt spid="133122"/>
                                        </p:tgtEl>
                                      </p:cBhvr>
                                    </p:animEffect>
                                  </p:childTnLst>
                                </p:cTn>
                              </p:par>
                            </p:childTnLst>
                          </p:cTn>
                        </p:par>
                        <p:par>
                          <p:cTn id="57" fill="hold" nodeType="afterGroup">
                            <p:stCondLst>
                              <p:cond delay="1500"/>
                            </p:stCondLst>
                            <p:childTnLst>
                              <p:par>
                                <p:cTn id="58" presetID="22" presetClass="entr" presetSubtype="2" fill="hold" nodeType="afterEffect">
                                  <p:stCondLst>
                                    <p:cond delay="0"/>
                                  </p:stCondLst>
                                  <p:childTnLst>
                                    <p:set>
                                      <p:cBhvr>
                                        <p:cTn id="59" dur="1" fill="hold">
                                          <p:stCondLst>
                                            <p:cond delay="0"/>
                                          </p:stCondLst>
                                        </p:cTn>
                                        <p:tgtEl>
                                          <p:spTgt spid="133123"/>
                                        </p:tgtEl>
                                        <p:attrNameLst>
                                          <p:attrName>style.visibility</p:attrName>
                                        </p:attrNameLst>
                                      </p:cBhvr>
                                      <p:to>
                                        <p:strVal val="visible"/>
                                      </p:to>
                                    </p:set>
                                    <p:animEffect transition="in" filter="wipe(right)">
                                      <p:cBhvr>
                                        <p:cTn id="60" dur="500"/>
                                        <p:tgtEl>
                                          <p:spTgt spid="133123"/>
                                        </p:tgtEl>
                                      </p:cBhvr>
                                    </p:animEffect>
                                  </p:childTnLst>
                                </p:cTn>
                              </p:par>
                            </p:childTnLst>
                          </p:cTn>
                        </p:par>
                        <p:par>
                          <p:cTn id="61" fill="hold" nodeType="afterGroup">
                            <p:stCondLst>
                              <p:cond delay="2000"/>
                            </p:stCondLst>
                            <p:childTnLst>
                              <p:par>
                                <p:cTn id="62" presetID="9" presetClass="entr" presetSubtype="0" fill="hold" grpId="0" nodeType="afterEffect">
                                  <p:stCondLst>
                                    <p:cond delay="0"/>
                                  </p:stCondLst>
                                  <p:childTnLst>
                                    <p:set>
                                      <p:cBhvr>
                                        <p:cTn id="63" dur="1" fill="hold">
                                          <p:stCondLst>
                                            <p:cond delay="0"/>
                                          </p:stCondLst>
                                        </p:cTn>
                                        <p:tgtEl>
                                          <p:spTgt spid="133162"/>
                                        </p:tgtEl>
                                        <p:attrNameLst>
                                          <p:attrName>style.visibility</p:attrName>
                                        </p:attrNameLst>
                                      </p:cBhvr>
                                      <p:to>
                                        <p:strVal val="visible"/>
                                      </p:to>
                                    </p:set>
                                    <p:animEffect transition="in" filter="dissolve">
                                      <p:cBhvr>
                                        <p:cTn id="64" dur="500"/>
                                        <p:tgtEl>
                                          <p:spTgt spid="133162"/>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33133"/>
                                        </p:tgtEl>
                                        <p:attrNameLst>
                                          <p:attrName>style.visibility</p:attrName>
                                        </p:attrNameLst>
                                      </p:cBhvr>
                                      <p:to>
                                        <p:strVal val="visible"/>
                                      </p:to>
                                    </p:set>
                                    <p:animEffect transition="in" filter="wipe(left)">
                                      <p:cBhvr>
                                        <p:cTn id="69" dur="500"/>
                                        <p:tgtEl>
                                          <p:spTgt spid="13313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33134"/>
                                        </p:tgtEl>
                                        <p:attrNameLst>
                                          <p:attrName>style.visibility</p:attrName>
                                        </p:attrNameLst>
                                      </p:cBhvr>
                                      <p:to>
                                        <p:strVal val="visible"/>
                                      </p:to>
                                    </p:set>
                                    <p:animEffect transition="in" filter="wipe(left)">
                                      <p:cBhvr>
                                        <p:cTn id="74" dur="500"/>
                                        <p:tgtEl>
                                          <p:spTgt spid="13313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133135"/>
                                        </p:tgtEl>
                                        <p:attrNameLst>
                                          <p:attrName>style.visibility</p:attrName>
                                        </p:attrNameLst>
                                      </p:cBhvr>
                                      <p:to>
                                        <p:strVal val="visible"/>
                                      </p:to>
                                    </p:set>
                                    <p:animEffect transition="in" filter="wipe(left)">
                                      <p:cBhvr>
                                        <p:cTn id="79" dur="500"/>
                                        <p:tgtEl>
                                          <p:spTgt spid="133135"/>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33136"/>
                                        </p:tgtEl>
                                        <p:attrNameLst>
                                          <p:attrName>style.visibility</p:attrName>
                                        </p:attrNameLst>
                                      </p:cBhvr>
                                      <p:to>
                                        <p:strVal val="visible"/>
                                      </p:to>
                                    </p:set>
                                    <p:animEffect transition="in" filter="wipe(left)">
                                      <p:cBhvr>
                                        <p:cTn id="84" dur="500"/>
                                        <p:tgtEl>
                                          <p:spTgt spid="133136"/>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9" presetClass="entr" presetSubtype="0" fill="hold" nodeType="clickEffect">
                                  <p:stCondLst>
                                    <p:cond delay="0"/>
                                  </p:stCondLst>
                                  <p:childTnLst>
                                    <p:set>
                                      <p:cBhvr>
                                        <p:cTn id="88" dur="1" fill="hold">
                                          <p:stCondLst>
                                            <p:cond delay="0"/>
                                          </p:stCondLst>
                                        </p:cTn>
                                        <p:tgtEl>
                                          <p:spTgt spid="133174"/>
                                        </p:tgtEl>
                                        <p:attrNameLst>
                                          <p:attrName>style.visibility</p:attrName>
                                        </p:attrNameLst>
                                      </p:cBhvr>
                                      <p:to>
                                        <p:strVal val="visible"/>
                                      </p:to>
                                    </p:set>
                                    <p:animEffect transition="in" filter="dissolve">
                                      <p:cBhvr>
                                        <p:cTn id="89" dur="500"/>
                                        <p:tgtEl>
                                          <p:spTgt spid="133174"/>
                                        </p:tgtEl>
                                      </p:cBhvr>
                                    </p:animEffect>
                                  </p:childTnLst>
                                </p:cTn>
                              </p:par>
                            </p:childTnLst>
                          </p:cTn>
                        </p:par>
                        <p:par>
                          <p:cTn id="90" fill="hold" nodeType="afterGroup">
                            <p:stCondLst>
                              <p:cond delay="500"/>
                            </p:stCondLst>
                            <p:childTnLst>
                              <p:par>
                                <p:cTn id="91" presetID="9" presetClass="entr" presetSubtype="0" fill="hold" grpId="0" nodeType="afterEffect">
                                  <p:stCondLst>
                                    <p:cond delay="0"/>
                                  </p:stCondLst>
                                  <p:childTnLst>
                                    <p:set>
                                      <p:cBhvr>
                                        <p:cTn id="92" dur="1" fill="hold">
                                          <p:stCondLst>
                                            <p:cond delay="0"/>
                                          </p:stCondLst>
                                        </p:cTn>
                                        <p:tgtEl>
                                          <p:spTgt spid="133187"/>
                                        </p:tgtEl>
                                        <p:attrNameLst>
                                          <p:attrName>style.visibility</p:attrName>
                                        </p:attrNameLst>
                                      </p:cBhvr>
                                      <p:to>
                                        <p:strVal val="visible"/>
                                      </p:to>
                                    </p:set>
                                    <p:animEffect transition="in" filter="dissolve">
                                      <p:cBhvr>
                                        <p:cTn id="93" dur="500"/>
                                        <p:tgtEl>
                                          <p:spTgt spid="133187"/>
                                        </p:tgtEl>
                                      </p:cBhvr>
                                    </p:animEffect>
                                  </p:childTnLst>
                                </p:cTn>
                              </p:par>
                            </p:childTnLst>
                          </p:cTn>
                        </p:par>
                        <p:par>
                          <p:cTn id="94" fill="hold" nodeType="afterGroup">
                            <p:stCondLst>
                              <p:cond delay="1000"/>
                            </p:stCondLst>
                            <p:childTnLst>
                              <p:par>
                                <p:cTn id="95" presetID="9" presetClass="entr" presetSubtype="0" fill="hold" nodeType="afterEffect">
                                  <p:stCondLst>
                                    <p:cond delay="0"/>
                                  </p:stCondLst>
                                  <p:childTnLst>
                                    <p:set>
                                      <p:cBhvr>
                                        <p:cTn id="96" dur="1" fill="hold">
                                          <p:stCondLst>
                                            <p:cond delay="0"/>
                                          </p:stCondLst>
                                        </p:cTn>
                                        <p:tgtEl>
                                          <p:spTgt spid="133171"/>
                                        </p:tgtEl>
                                        <p:attrNameLst>
                                          <p:attrName>style.visibility</p:attrName>
                                        </p:attrNameLst>
                                      </p:cBhvr>
                                      <p:to>
                                        <p:strVal val="visible"/>
                                      </p:to>
                                    </p:set>
                                    <p:animEffect transition="in" filter="dissolve">
                                      <p:cBhvr>
                                        <p:cTn id="97" dur="500"/>
                                        <p:tgtEl>
                                          <p:spTgt spid="133171"/>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7" presetClass="entr" presetSubtype="10" fill="hold" nodeType="clickEffect">
                                  <p:stCondLst>
                                    <p:cond delay="0"/>
                                  </p:stCondLst>
                                  <p:childTnLst>
                                    <p:set>
                                      <p:cBhvr>
                                        <p:cTn id="101" dur="1" fill="hold">
                                          <p:stCondLst>
                                            <p:cond delay="0"/>
                                          </p:stCondLst>
                                        </p:cTn>
                                        <p:tgtEl>
                                          <p:spTgt spid="133165"/>
                                        </p:tgtEl>
                                        <p:attrNameLst>
                                          <p:attrName>style.visibility</p:attrName>
                                        </p:attrNameLst>
                                      </p:cBhvr>
                                      <p:to>
                                        <p:strVal val="visible"/>
                                      </p:to>
                                    </p:set>
                                    <p:anim calcmode="lin" valueType="num">
                                      <p:cBhvr>
                                        <p:cTn id="102" dur="500" fill="hold"/>
                                        <p:tgtEl>
                                          <p:spTgt spid="133165"/>
                                        </p:tgtEl>
                                        <p:attrNameLst>
                                          <p:attrName>ppt_w</p:attrName>
                                        </p:attrNameLst>
                                      </p:cBhvr>
                                      <p:tavLst>
                                        <p:tav tm="0">
                                          <p:val>
                                            <p:fltVal val="0"/>
                                          </p:val>
                                        </p:tav>
                                        <p:tav tm="100000">
                                          <p:val>
                                            <p:strVal val="#ppt_w"/>
                                          </p:val>
                                        </p:tav>
                                      </p:tavLst>
                                    </p:anim>
                                    <p:anim calcmode="lin" valueType="num">
                                      <p:cBhvr>
                                        <p:cTn id="103" dur="500" fill="hold"/>
                                        <p:tgtEl>
                                          <p:spTgt spid="133165"/>
                                        </p:tgtEl>
                                        <p:attrNameLst>
                                          <p:attrName>ppt_h</p:attrName>
                                        </p:attrNameLst>
                                      </p:cBhvr>
                                      <p:tavLst>
                                        <p:tav tm="0">
                                          <p:val>
                                            <p:strVal val="#ppt_h"/>
                                          </p:val>
                                        </p:tav>
                                        <p:tav tm="100000">
                                          <p:val>
                                            <p:strVal val="#ppt_h"/>
                                          </p:val>
                                        </p:tav>
                                      </p:tavLst>
                                    </p:anim>
                                  </p:childTnLst>
                                </p:cTn>
                              </p:par>
                            </p:childTnLst>
                          </p:cTn>
                        </p:par>
                        <p:par>
                          <p:cTn id="104" fill="hold" nodeType="afterGroup">
                            <p:stCondLst>
                              <p:cond delay="500"/>
                            </p:stCondLst>
                            <p:childTnLst>
                              <p:par>
                                <p:cTn id="105" presetID="1" presetClass="entr" presetSubtype="0" fill="hold" grpId="0" nodeType="afterEffect">
                                  <p:stCondLst>
                                    <p:cond delay="0"/>
                                  </p:stCondLst>
                                  <p:childTnLst>
                                    <p:set>
                                      <p:cBhvr>
                                        <p:cTn id="106" dur="1" fill="hold">
                                          <p:stCondLst>
                                            <p:cond delay="499"/>
                                          </p:stCondLst>
                                        </p:cTn>
                                        <p:tgtEl>
                                          <p:spTgt spid="133170"/>
                                        </p:tgtEl>
                                        <p:attrNameLst>
                                          <p:attrName>style.visibility</p:attrName>
                                        </p:attrNameLst>
                                      </p:cBhvr>
                                      <p:to>
                                        <p:strVal val="visible"/>
                                      </p:to>
                                    </p:set>
                                  </p:childTnLst>
                                </p:cTn>
                              </p:par>
                            </p:childTnLst>
                          </p:cTn>
                        </p:par>
                        <p:par>
                          <p:cTn id="107" fill="hold" nodeType="afterGroup">
                            <p:stCondLst>
                              <p:cond delay="1000"/>
                            </p:stCondLst>
                            <p:childTnLst>
                              <p:par>
                                <p:cTn id="108" presetID="9" presetClass="entr" presetSubtype="0" fill="hold" nodeType="afterEffect">
                                  <p:stCondLst>
                                    <p:cond delay="0"/>
                                  </p:stCondLst>
                                  <p:childTnLst>
                                    <p:set>
                                      <p:cBhvr>
                                        <p:cTn id="109" dur="1" fill="hold">
                                          <p:stCondLst>
                                            <p:cond delay="0"/>
                                          </p:stCondLst>
                                        </p:cTn>
                                        <p:tgtEl>
                                          <p:spTgt spid="133188"/>
                                        </p:tgtEl>
                                        <p:attrNameLst>
                                          <p:attrName>style.visibility</p:attrName>
                                        </p:attrNameLst>
                                      </p:cBhvr>
                                      <p:to>
                                        <p:strVal val="visible"/>
                                      </p:to>
                                    </p:set>
                                    <p:animEffect transition="in" filter="dissolve">
                                      <p:cBhvr>
                                        <p:cTn id="110" dur="500"/>
                                        <p:tgtEl>
                                          <p:spTgt spid="133188"/>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133137"/>
                                        </p:tgtEl>
                                        <p:attrNameLst>
                                          <p:attrName>style.visibility</p:attrName>
                                        </p:attrNameLst>
                                      </p:cBhvr>
                                      <p:to>
                                        <p:strVal val="visible"/>
                                      </p:to>
                                    </p:set>
                                    <p:animEffect transition="in" filter="wipe(left)">
                                      <p:cBhvr>
                                        <p:cTn id="115" dur="500"/>
                                        <p:tgtEl>
                                          <p:spTgt spid="133137"/>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nodeType="clickEffect">
                                  <p:stCondLst>
                                    <p:cond delay="0"/>
                                  </p:stCondLst>
                                  <p:childTnLst>
                                    <p:set>
                                      <p:cBhvr>
                                        <p:cTn id="119" dur="1" fill="hold">
                                          <p:stCondLst>
                                            <p:cond delay="0"/>
                                          </p:stCondLst>
                                        </p:cTn>
                                        <p:tgtEl>
                                          <p:spTgt spid="133138"/>
                                        </p:tgtEl>
                                        <p:attrNameLst>
                                          <p:attrName>style.visibility</p:attrName>
                                        </p:attrNameLst>
                                      </p:cBhvr>
                                      <p:to>
                                        <p:strVal val="visible"/>
                                      </p:to>
                                    </p:set>
                                    <p:animEffect transition="in" filter="wipe(left)">
                                      <p:cBhvr>
                                        <p:cTn id="120" dur="500"/>
                                        <p:tgtEl>
                                          <p:spTgt spid="133138"/>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3" presetClass="entr" presetSubtype="10" fill="hold" nodeType="clickEffect">
                                  <p:stCondLst>
                                    <p:cond delay="0"/>
                                  </p:stCondLst>
                                  <p:childTnLst>
                                    <p:set>
                                      <p:cBhvr>
                                        <p:cTn id="124" dur="1" fill="hold">
                                          <p:stCondLst>
                                            <p:cond delay="0"/>
                                          </p:stCondLst>
                                        </p:cTn>
                                        <p:tgtEl>
                                          <p:spTgt spid="133197"/>
                                        </p:tgtEl>
                                        <p:attrNameLst>
                                          <p:attrName>style.visibility</p:attrName>
                                        </p:attrNameLst>
                                      </p:cBhvr>
                                      <p:to>
                                        <p:strVal val="visible"/>
                                      </p:to>
                                    </p:set>
                                    <p:animEffect transition="in" filter="blinds(horizontal)">
                                      <p:cBhvr>
                                        <p:cTn id="125" dur="500"/>
                                        <p:tgtEl>
                                          <p:spTgt spid="133197"/>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133203"/>
                                        </p:tgtEl>
                                        <p:attrNameLst>
                                          <p:attrName>style.visibility</p:attrName>
                                        </p:attrNameLst>
                                      </p:cBhvr>
                                      <p:to>
                                        <p:strVal val="visible"/>
                                      </p:to>
                                    </p:set>
                                    <p:animEffect transition="in" filter="wipe(left)">
                                      <p:cBhvr>
                                        <p:cTn id="130" dur="500"/>
                                        <p:tgtEl>
                                          <p:spTgt spid="133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animBg="1"/>
      <p:bldP spid="133131" grpId="0" autoUpdateAnimBg="0"/>
      <p:bldP spid="133132" grpId="0" autoUpdateAnimBg="0"/>
      <p:bldP spid="133133" grpId="0" autoUpdateAnimBg="0"/>
      <p:bldP spid="133136" grpId="0" autoUpdateAnimBg="0"/>
      <p:bldP spid="133139" grpId="0" autoUpdateAnimBg="0"/>
      <p:bldP spid="133140" grpId="0" autoUpdateAnimBg="0"/>
      <p:bldP spid="133141" grpId="0" autoUpdateAnimBg="0"/>
      <p:bldP spid="133142" grpId="0" autoUpdateAnimBg="0"/>
      <p:bldP spid="133162" grpId="0" autoUpdateAnimBg="0"/>
      <p:bldP spid="133163" grpId="0" animBg="1"/>
      <p:bldP spid="133164" grpId="0" animBg="1"/>
      <p:bldP spid="133170" grpId="0" autoUpdateAnimBg="0"/>
      <p:bldP spid="133187" grpId="0" animBg="1"/>
      <p:bldP spid="13319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矩形 1"/>
          <p:cNvSpPr>
            <a:spLocks noChangeArrowheads="1"/>
          </p:cNvSpPr>
          <p:nvPr/>
        </p:nvSpPr>
        <p:spPr bwMode="auto">
          <a:xfrm>
            <a:off x="230188" y="5534025"/>
            <a:ext cx="7956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800" b="1" dirty="0">
                <a:solidFill>
                  <a:srgbClr val="FFC000"/>
                </a:solidFill>
              </a:rPr>
              <a:t>作业：</a:t>
            </a:r>
            <a:r>
              <a:rPr lang="en-US" altLang="zh-CN" sz="2800" b="1" dirty="0">
                <a:solidFill>
                  <a:srgbClr val="FFC000"/>
                </a:solidFill>
              </a:rPr>
              <a:t>8.18</a:t>
            </a:r>
            <a:r>
              <a:rPr lang="zh-CN" altLang="zh-CN" sz="2800" b="1" dirty="0">
                <a:solidFill>
                  <a:srgbClr val="FFC000"/>
                </a:solidFill>
              </a:rPr>
              <a:t>，</a:t>
            </a:r>
            <a:r>
              <a:rPr lang="en-US" altLang="zh-CN" sz="2800" b="1" dirty="0">
                <a:solidFill>
                  <a:srgbClr val="FFC000"/>
                </a:solidFill>
              </a:rPr>
              <a:t>8. 20,  8.22</a:t>
            </a:r>
            <a:r>
              <a:rPr lang="zh-CN" altLang="en-US" sz="2800" b="1" dirty="0">
                <a:solidFill>
                  <a:srgbClr val="FFC000"/>
                </a:solidFill>
              </a:rPr>
              <a:t>， </a:t>
            </a:r>
            <a:r>
              <a:rPr lang="en-US" altLang="zh-CN" sz="2800" b="1" dirty="0">
                <a:solidFill>
                  <a:srgbClr val="FFC000"/>
                </a:solidFill>
              </a:rPr>
              <a:t>8.23</a:t>
            </a:r>
            <a:endParaRPr lang="zh-CN" altLang="zh-CN" sz="2800" b="1" dirty="0">
              <a:solidFill>
                <a:srgbClr val="FFC000"/>
              </a:solidFill>
            </a:endParaRPr>
          </a:p>
        </p:txBody>
      </p:sp>
      <p:sp>
        <p:nvSpPr>
          <p:cNvPr id="45059" name="Text Box 6"/>
          <p:cNvSpPr txBox="1">
            <a:spLocks noChangeArrowheads="1"/>
          </p:cNvSpPr>
          <p:nvPr/>
        </p:nvSpPr>
        <p:spPr bwMode="auto">
          <a:xfrm>
            <a:off x="604838" y="260350"/>
            <a:ext cx="100806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3200" b="1">
                <a:solidFill>
                  <a:srgbClr val="FFFF00"/>
                </a:solidFill>
                <a:latin typeface="宋体" pitchFamily="2" charset="-122"/>
                <a:sym typeface="Symbol" pitchFamily="18" charset="2"/>
              </a:rPr>
              <a:t>总结</a:t>
            </a:r>
          </a:p>
        </p:txBody>
      </p:sp>
      <p:sp>
        <p:nvSpPr>
          <p:cNvPr id="45060" name="Text Box 7"/>
          <p:cNvSpPr txBox="1">
            <a:spLocks noChangeArrowheads="1"/>
          </p:cNvSpPr>
          <p:nvPr/>
        </p:nvSpPr>
        <p:spPr bwMode="auto">
          <a:xfrm>
            <a:off x="409575" y="906463"/>
            <a:ext cx="72580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66FFFF"/>
                </a:solidFill>
                <a:latin typeface="Times New Roman" pitchFamily="18" charset="0"/>
                <a:ea typeface="楷体_GB2312" pitchFamily="49" charset="-122"/>
              </a:rPr>
              <a:t>用高斯定理求电场强度的步骤（</a:t>
            </a:r>
            <a:r>
              <a:rPr kumimoji="1" lang="en-US" altLang="zh-CN" sz="2800" b="1">
                <a:solidFill>
                  <a:srgbClr val="66FFFF"/>
                </a:solidFill>
                <a:latin typeface="Times New Roman" pitchFamily="18" charset="0"/>
                <a:ea typeface="楷体_GB2312" pitchFamily="49" charset="-122"/>
              </a:rPr>
              <a:t>P306</a:t>
            </a:r>
            <a:r>
              <a:rPr kumimoji="1" lang="zh-CN" altLang="en-US" sz="2800" b="1">
                <a:solidFill>
                  <a:srgbClr val="66FFFF"/>
                </a:solidFill>
                <a:latin typeface="Times New Roman" pitchFamily="18" charset="0"/>
                <a:ea typeface="楷体_GB2312" pitchFamily="49" charset="-122"/>
              </a:rPr>
              <a:t>）：</a:t>
            </a:r>
          </a:p>
        </p:txBody>
      </p:sp>
      <p:sp>
        <p:nvSpPr>
          <p:cNvPr id="45061" name="Text Box 8"/>
          <p:cNvSpPr txBox="1">
            <a:spLocks noChangeArrowheads="1"/>
          </p:cNvSpPr>
          <p:nvPr/>
        </p:nvSpPr>
        <p:spPr bwMode="auto">
          <a:xfrm>
            <a:off x="579438" y="1598613"/>
            <a:ext cx="39417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a:solidFill>
                  <a:schemeClr val="bg1"/>
                </a:solidFill>
                <a:latin typeface="Times New Roman" pitchFamily="18" charset="0"/>
                <a:ea typeface="楷体_GB2312" pitchFamily="49" charset="-122"/>
              </a:rPr>
              <a:t>(1) </a:t>
            </a:r>
            <a:r>
              <a:rPr kumimoji="1" lang="zh-CN" altLang="en-US" sz="2800" b="1">
                <a:solidFill>
                  <a:schemeClr val="bg1"/>
                </a:solidFill>
                <a:latin typeface="楷体_GB2312" pitchFamily="49" charset="-122"/>
                <a:ea typeface="楷体_GB2312" pitchFamily="49" charset="-122"/>
              </a:rPr>
              <a:t>分析电荷对称性；  </a:t>
            </a:r>
          </a:p>
        </p:txBody>
      </p:sp>
      <p:sp>
        <p:nvSpPr>
          <p:cNvPr id="45062" name="Text Box 9"/>
          <p:cNvSpPr txBox="1">
            <a:spLocks noChangeArrowheads="1"/>
          </p:cNvSpPr>
          <p:nvPr/>
        </p:nvSpPr>
        <p:spPr bwMode="auto">
          <a:xfrm>
            <a:off x="573088" y="2195513"/>
            <a:ext cx="43005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a:solidFill>
                  <a:schemeClr val="bg1"/>
                </a:solidFill>
                <a:latin typeface="Times New Roman" pitchFamily="18" charset="0"/>
              </a:rPr>
              <a:t>(2) </a:t>
            </a:r>
            <a:r>
              <a:rPr kumimoji="1" lang="zh-CN" altLang="en-US" sz="2800" b="1">
                <a:solidFill>
                  <a:schemeClr val="bg1"/>
                </a:solidFill>
                <a:latin typeface="楷体_GB2312" pitchFamily="49" charset="-122"/>
                <a:ea typeface="楷体_GB2312" pitchFamily="49" charset="-122"/>
              </a:rPr>
              <a:t>根据对称性取高斯面；</a:t>
            </a:r>
          </a:p>
        </p:txBody>
      </p:sp>
      <p:sp>
        <p:nvSpPr>
          <p:cNvPr id="45063" name="Text Box 10"/>
          <p:cNvSpPr txBox="1">
            <a:spLocks noChangeArrowheads="1"/>
          </p:cNvSpPr>
          <p:nvPr/>
        </p:nvSpPr>
        <p:spPr bwMode="auto">
          <a:xfrm>
            <a:off x="1179513" y="2873375"/>
            <a:ext cx="60150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3200" b="1">
                <a:solidFill>
                  <a:srgbClr val="FFFF00"/>
                </a:solidFill>
                <a:latin typeface="Times New Roman" pitchFamily="18" charset="0"/>
                <a:sym typeface="Symbol" pitchFamily="18" charset="2"/>
              </a:rPr>
              <a:t>  </a:t>
            </a:r>
            <a:r>
              <a:rPr kumimoji="1" lang="zh-CN" altLang="en-US" sz="2800" b="1">
                <a:solidFill>
                  <a:schemeClr val="bg1"/>
                </a:solidFill>
                <a:latin typeface="Times New Roman" pitchFamily="18" charset="0"/>
                <a:ea typeface="楷体_GB2312" pitchFamily="49" charset="-122"/>
                <a:sym typeface="Symbol" pitchFamily="18" charset="2"/>
              </a:rPr>
              <a:t>高斯面必须是闭合曲面</a:t>
            </a:r>
            <a:endParaRPr kumimoji="1" lang="zh-CN" altLang="en-US" sz="2800" b="1">
              <a:solidFill>
                <a:schemeClr val="bg1"/>
              </a:solidFill>
              <a:latin typeface="Times New Roman" pitchFamily="18" charset="0"/>
              <a:ea typeface="楷体_GB2312" pitchFamily="49" charset="-122"/>
            </a:endParaRPr>
          </a:p>
        </p:txBody>
      </p:sp>
      <p:sp>
        <p:nvSpPr>
          <p:cNvPr id="45064" name="Text Box 11"/>
          <p:cNvSpPr txBox="1">
            <a:spLocks noChangeArrowheads="1"/>
          </p:cNvSpPr>
          <p:nvPr/>
        </p:nvSpPr>
        <p:spPr bwMode="auto">
          <a:xfrm>
            <a:off x="1179513" y="3530600"/>
            <a:ext cx="620077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3200" b="1">
                <a:solidFill>
                  <a:srgbClr val="FFFF00"/>
                </a:solidFill>
                <a:latin typeface="Times New Roman" pitchFamily="18" charset="0"/>
                <a:sym typeface="Symbol" pitchFamily="18" charset="2"/>
              </a:rPr>
              <a:t>  </a:t>
            </a:r>
            <a:r>
              <a:rPr kumimoji="1" lang="zh-CN" altLang="en-US" sz="2800" b="1">
                <a:solidFill>
                  <a:schemeClr val="bg1"/>
                </a:solidFill>
                <a:latin typeface="Times New Roman" pitchFamily="18" charset="0"/>
                <a:ea typeface="楷体_GB2312" pitchFamily="49" charset="-122"/>
                <a:sym typeface="Symbol" pitchFamily="18" charset="2"/>
              </a:rPr>
              <a:t>高斯面必须通过所求的点</a:t>
            </a:r>
          </a:p>
        </p:txBody>
      </p:sp>
      <p:sp>
        <p:nvSpPr>
          <p:cNvPr id="45065" name="Text Box 19"/>
          <p:cNvSpPr txBox="1">
            <a:spLocks noChangeArrowheads="1"/>
          </p:cNvSpPr>
          <p:nvPr/>
        </p:nvSpPr>
        <p:spPr bwMode="auto">
          <a:xfrm>
            <a:off x="638175" y="4697413"/>
            <a:ext cx="581977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a:solidFill>
                  <a:schemeClr val="bg1"/>
                </a:solidFill>
                <a:latin typeface="Times New Roman" pitchFamily="18" charset="0"/>
              </a:rPr>
              <a:t>(3) </a:t>
            </a:r>
            <a:r>
              <a:rPr kumimoji="1" lang="zh-CN" altLang="en-US" sz="2800" b="1">
                <a:solidFill>
                  <a:schemeClr val="bg1"/>
                </a:solidFill>
                <a:latin typeface="楷体_GB2312" pitchFamily="49" charset="-122"/>
                <a:ea typeface="楷体_GB2312" pitchFamily="49" charset="-122"/>
              </a:rPr>
              <a:t>根据高斯定理求电场强度。</a:t>
            </a:r>
          </a:p>
        </p:txBody>
      </p:sp>
      <p:sp>
        <p:nvSpPr>
          <p:cNvPr id="45066" name="Text Box 20"/>
          <p:cNvSpPr txBox="1">
            <a:spLocks noChangeArrowheads="1"/>
          </p:cNvSpPr>
          <p:nvPr/>
        </p:nvSpPr>
        <p:spPr bwMode="auto">
          <a:xfrm>
            <a:off x="1179513" y="4100513"/>
            <a:ext cx="76406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3200" b="1">
                <a:solidFill>
                  <a:srgbClr val="FFFF00"/>
                </a:solidFill>
                <a:latin typeface="Times New Roman" pitchFamily="18" charset="0"/>
                <a:sym typeface="Symbol" pitchFamily="18" charset="2"/>
              </a:rPr>
              <a:t>  </a:t>
            </a:r>
            <a:r>
              <a:rPr kumimoji="1" lang="zh-CN" altLang="en-US" sz="2800" b="1">
                <a:solidFill>
                  <a:schemeClr val="bg1"/>
                </a:solidFill>
                <a:latin typeface="Times New Roman" pitchFamily="18" charset="0"/>
                <a:ea typeface="楷体_GB2312" pitchFamily="49" charset="-122"/>
                <a:sym typeface="Symbol" pitchFamily="18" charset="2"/>
              </a:rPr>
              <a:t>高斯面的选取使通过该面的电通量易于计算</a:t>
            </a:r>
          </a:p>
        </p:txBody>
      </p:sp>
      <p:sp>
        <p:nvSpPr>
          <p:cNvPr id="45067" name="AutoShape 21"/>
          <p:cNvSpPr>
            <a:spLocks noChangeArrowheads="1"/>
          </p:cNvSpPr>
          <p:nvPr/>
        </p:nvSpPr>
        <p:spPr bwMode="auto">
          <a:xfrm>
            <a:off x="49213" y="2952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731838" y="447675"/>
            <a:ext cx="495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pitchFamily="2" charset="-122"/>
              </a:rPr>
              <a:t>电荷</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2</a:t>
            </a:r>
            <a:r>
              <a:rPr kumimoji="1" lang="zh-CN" altLang="en-US" sz="2400" b="1">
                <a:solidFill>
                  <a:schemeClr val="bg1"/>
                </a:solidFill>
                <a:latin typeface="宋体" pitchFamily="2" charset="-122"/>
              </a:rPr>
              <a:t>对</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1</a:t>
            </a:r>
            <a:r>
              <a:rPr kumimoji="1" lang="zh-CN" altLang="en-US" sz="2400" b="1">
                <a:solidFill>
                  <a:schemeClr val="bg1"/>
                </a:solidFill>
                <a:latin typeface="宋体" pitchFamily="2" charset="-122"/>
              </a:rPr>
              <a:t>的作用力</a:t>
            </a:r>
            <a:r>
              <a:rPr kumimoji="1" lang="en-US" altLang="zh-CN" sz="2400" b="1" i="1">
                <a:solidFill>
                  <a:srgbClr val="66FFFF"/>
                </a:solidFill>
                <a:latin typeface="Times New Roman" pitchFamily="18" charset="0"/>
              </a:rPr>
              <a:t>F</a:t>
            </a:r>
            <a:r>
              <a:rPr kumimoji="1" lang="en-US" altLang="zh-CN" sz="2400" b="1" baseline="-25000">
                <a:solidFill>
                  <a:srgbClr val="66FFFF"/>
                </a:solidFill>
                <a:latin typeface="Times New Roman" pitchFamily="18" charset="0"/>
              </a:rPr>
              <a:t>12</a:t>
            </a:r>
            <a:r>
              <a:rPr kumimoji="1" lang="en-US" altLang="zh-CN" sz="2400" b="1">
                <a:solidFill>
                  <a:srgbClr val="66FFFF"/>
                </a:solidFill>
                <a:latin typeface="Times New Roman" pitchFamily="18" charset="0"/>
              </a:rPr>
              <a:t> </a:t>
            </a:r>
          </a:p>
        </p:txBody>
      </p:sp>
      <p:graphicFrame>
        <p:nvGraphicFramePr>
          <p:cNvPr id="6147" name="Object 3"/>
          <p:cNvGraphicFramePr>
            <a:graphicFrameLocks/>
          </p:cNvGraphicFramePr>
          <p:nvPr/>
        </p:nvGraphicFramePr>
        <p:xfrm>
          <a:off x="1476375" y="1157288"/>
          <a:ext cx="1979613" cy="825500"/>
        </p:xfrm>
        <a:graphic>
          <a:graphicData uri="http://schemas.openxmlformats.org/presentationml/2006/ole">
            <mc:AlternateContent xmlns:mc="http://schemas.openxmlformats.org/markup-compatibility/2006">
              <mc:Choice xmlns:v="urn:schemas-microsoft-com:vml" Requires="v">
                <p:oleObj spid="_x0000_s87053" name="Equation" r:id="rId3" imgW="1876359" imgH="723962" progId="Equation.3">
                  <p:embed/>
                </p:oleObj>
              </mc:Choice>
              <mc:Fallback>
                <p:oleObj name="Equation" r:id="rId3" imgW="1876359" imgH="723962" progId="Equation.3">
                  <p:embed/>
                  <p:pic>
                    <p:nvPicPr>
                      <p:cNvPr id="6147"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157288"/>
                        <a:ext cx="197961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148" name="Group 4"/>
          <p:cNvGrpSpPr>
            <a:grpSpLocks/>
          </p:cNvGrpSpPr>
          <p:nvPr/>
        </p:nvGrpSpPr>
        <p:grpSpPr bwMode="auto">
          <a:xfrm>
            <a:off x="5346700" y="573088"/>
            <a:ext cx="3225800" cy="1055687"/>
            <a:chOff x="3464" y="211"/>
            <a:chExt cx="2032" cy="665"/>
          </a:xfrm>
        </p:grpSpPr>
        <p:sp>
          <p:nvSpPr>
            <p:cNvPr id="6160" name="Oval 5"/>
            <p:cNvSpPr>
              <a:spLocks noChangeArrowheads="1"/>
            </p:cNvSpPr>
            <p:nvPr/>
          </p:nvSpPr>
          <p:spPr bwMode="auto">
            <a:xfrm>
              <a:off x="5382" y="535"/>
              <a:ext cx="88" cy="88"/>
            </a:xfrm>
            <a:prstGeom prst="ellipse">
              <a:avLst/>
            </a:prstGeom>
            <a:solidFill>
              <a:srgbClr val="FF9999"/>
            </a:solidFill>
            <a:ln w="12699">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1" name="Oval 6"/>
            <p:cNvSpPr>
              <a:spLocks noChangeArrowheads="1"/>
            </p:cNvSpPr>
            <p:nvPr/>
          </p:nvSpPr>
          <p:spPr bwMode="auto">
            <a:xfrm>
              <a:off x="3510" y="535"/>
              <a:ext cx="88" cy="88"/>
            </a:xfrm>
            <a:prstGeom prst="ellipse">
              <a:avLst/>
            </a:prstGeom>
            <a:solidFill>
              <a:srgbClr val="FF9999"/>
            </a:solidFill>
            <a:ln w="12699">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162" name="Object 7"/>
            <p:cNvGraphicFramePr>
              <a:graphicFrameLocks/>
            </p:cNvGraphicFramePr>
            <p:nvPr/>
          </p:nvGraphicFramePr>
          <p:xfrm>
            <a:off x="3464" y="214"/>
            <a:ext cx="184" cy="264"/>
          </p:xfrm>
          <a:graphic>
            <a:graphicData uri="http://schemas.openxmlformats.org/presentationml/2006/ole">
              <mc:AlternateContent xmlns:mc="http://schemas.openxmlformats.org/markup-compatibility/2006">
                <mc:Choice xmlns:v="urn:schemas-microsoft-com:vml" Requires="v">
                  <p:oleObj spid="_x0000_s87054" name="Equation" r:id="rId5" imgW="190578" imgH="314203" progId="Equation.3">
                    <p:embed/>
                  </p:oleObj>
                </mc:Choice>
                <mc:Fallback>
                  <p:oleObj name="Equation" r:id="rId5" imgW="190578" imgH="314203" progId="Equation.3">
                    <p:embed/>
                    <p:pic>
                      <p:nvPicPr>
                        <p:cNvPr id="6162"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4" y="214"/>
                          <a:ext cx="184"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63" name="Object 8"/>
            <p:cNvGraphicFramePr>
              <a:graphicFrameLocks/>
            </p:cNvGraphicFramePr>
            <p:nvPr/>
          </p:nvGraphicFramePr>
          <p:xfrm>
            <a:off x="5287" y="211"/>
            <a:ext cx="209" cy="263"/>
          </p:xfrm>
          <a:graphic>
            <a:graphicData uri="http://schemas.openxmlformats.org/presentationml/2006/ole">
              <mc:AlternateContent xmlns:mc="http://schemas.openxmlformats.org/markup-compatibility/2006">
                <mc:Choice xmlns:v="urn:schemas-microsoft-com:vml" Requires="v">
                  <p:oleObj spid="_x0000_s87055" name="Equation" r:id="rId7" imgW="228640" imgH="314203" progId="Equation.3">
                    <p:embed/>
                  </p:oleObj>
                </mc:Choice>
                <mc:Fallback>
                  <p:oleObj name="Equation" r:id="rId7" imgW="228640" imgH="314203" progId="Equation.3">
                    <p:embed/>
                    <p:pic>
                      <p:nvPicPr>
                        <p:cNvPr id="6163"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7" y="211"/>
                          <a:ext cx="209"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64" name="Object 9"/>
            <p:cNvGraphicFramePr>
              <a:graphicFrameLocks noChangeAspect="1"/>
            </p:cNvGraphicFramePr>
            <p:nvPr/>
          </p:nvGraphicFramePr>
          <p:xfrm>
            <a:off x="4272" y="730"/>
            <a:ext cx="129" cy="146"/>
          </p:xfrm>
          <a:graphic>
            <a:graphicData uri="http://schemas.openxmlformats.org/presentationml/2006/ole">
              <mc:AlternateContent xmlns:mc="http://schemas.openxmlformats.org/markup-compatibility/2006">
                <mc:Choice xmlns:v="urn:schemas-microsoft-com:vml" Requires="v">
                  <p:oleObj spid="_x0000_s87056" name="Equation" r:id="rId9" imgW="95289" imgH="123900" progId="Equation.3">
                    <p:embed/>
                  </p:oleObj>
                </mc:Choice>
                <mc:Fallback>
                  <p:oleObj name="Equation" r:id="rId9" imgW="95289" imgH="123900" progId="Equation.3">
                    <p:embed/>
                    <p:pic>
                      <p:nvPicPr>
                        <p:cNvPr id="6164"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2" y="730"/>
                          <a:ext cx="129" cy="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5" name="Line 10"/>
            <p:cNvSpPr>
              <a:spLocks noChangeShapeType="1"/>
            </p:cNvSpPr>
            <p:nvPr/>
          </p:nvSpPr>
          <p:spPr bwMode="auto">
            <a:xfrm>
              <a:off x="3600" y="579"/>
              <a:ext cx="1824" cy="0"/>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149" name="Line 11"/>
          <p:cNvSpPr>
            <a:spLocks noChangeShapeType="1"/>
          </p:cNvSpPr>
          <p:nvPr/>
        </p:nvSpPr>
        <p:spPr bwMode="auto">
          <a:xfrm flipH="1">
            <a:off x="7694613" y="1157288"/>
            <a:ext cx="762000" cy="0"/>
          </a:xfrm>
          <a:prstGeom prst="line">
            <a:avLst/>
          </a:prstGeom>
          <a:noFill/>
          <a:ln w="38100">
            <a:solidFill>
              <a:srgbClr val="FF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50" name="Object 12"/>
          <p:cNvGraphicFramePr>
            <a:graphicFrameLocks/>
          </p:cNvGraphicFramePr>
          <p:nvPr/>
        </p:nvGraphicFramePr>
        <p:xfrm>
          <a:off x="7620000" y="1320800"/>
          <a:ext cx="341313" cy="417513"/>
        </p:xfrm>
        <a:graphic>
          <a:graphicData uri="http://schemas.openxmlformats.org/presentationml/2006/ole">
            <mc:AlternateContent xmlns:mc="http://schemas.openxmlformats.org/markup-compatibility/2006">
              <mc:Choice xmlns:v="urn:schemas-microsoft-com:vml" Requires="v">
                <p:oleObj spid="_x0000_s87057" name="Equation" r:id="rId11" imgW="238088" imgH="314203" progId="Equation.3">
                  <p:embed/>
                </p:oleObj>
              </mc:Choice>
              <mc:Fallback>
                <p:oleObj name="Equation" r:id="rId11" imgW="238088" imgH="314203" progId="Equation.3">
                  <p:embed/>
                  <p:pic>
                    <p:nvPicPr>
                      <p:cNvPr id="615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00" y="1320800"/>
                        <a:ext cx="34131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1" name="Line 13"/>
          <p:cNvSpPr>
            <a:spLocks noChangeShapeType="1"/>
          </p:cNvSpPr>
          <p:nvPr/>
        </p:nvSpPr>
        <p:spPr bwMode="auto">
          <a:xfrm flipH="1">
            <a:off x="4953000" y="1162050"/>
            <a:ext cx="533400" cy="0"/>
          </a:xfrm>
          <a:prstGeom prst="line">
            <a:avLst/>
          </a:prstGeom>
          <a:noFill/>
          <a:ln w="38100">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52" name="Object 14"/>
          <p:cNvGraphicFramePr>
            <a:graphicFrameLocks/>
          </p:cNvGraphicFramePr>
          <p:nvPr/>
        </p:nvGraphicFramePr>
        <p:xfrm>
          <a:off x="4800600" y="1397000"/>
          <a:ext cx="431800" cy="431800"/>
        </p:xfrm>
        <a:graphic>
          <a:graphicData uri="http://schemas.openxmlformats.org/presentationml/2006/ole">
            <mc:AlternateContent xmlns:mc="http://schemas.openxmlformats.org/markup-compatibility/2006">
              <mc:Choice xmlns:v="urn:schemas-microsoft-com:vml" Requires="v">
                <p:oleObj spid="_x0000_s87058" name="Equation" r:id="rId13" imgW="323929" imgH="323920" progId="Equation.3">
                  <p:embed/>
                </p:oleObj>
              </mc:Choice>
              <mc:Fallback>
                <p:oleObj name="Equation" r:id="rId13" imgW="323929" imgH="323920" progId="Equation.3">
                  <p:embed/>
                  <p:pic>
                    <p:nvPicPr>
                      <p:cNvPr id="6152" name="Object 1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0600" y="1397000"/>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3" name="Object 15"/>
          <p:cNvGraphicFramePr>
            <a:graphicFrameLocks/>
          </p:cNvGraphicFramePr>
          <p:nvPr/>
        </p:nvGraphicFramePr>
        <p:xfrm>
          <a:off x="977900" y="3638550"/>
          <a:ext cx="1295400" cy="914400"/>
        </p:xfrm>
        <a:graphic>
          <a:graphicData uri="http://schemas.openxmlformats.org/presentationml/2006/ole">
            <mc:AlternateContent xmlns:mc="http://schemas.openxmlformats.org/markup-compatibility/2006">
              <mc:Choice xmlns:v="urn:schemas-microsoft-com:vml" Requires="v">
                <p:oleObj spid="_x0000_s87059" name="Equation" r:id="rId15" imgW="1190709" imgH="809531" progId="Equation.3">
                  <p:embed/>
                </p:oleObj>
              </mc:Choice>
              <mc:Fallback>
                <p:oleObj name="Equation" r:id="rId15" imgW="1190709" imgH="809531" progId="Equation.3">
                  <p:embed/>
                  <p:pic>
                    <p:nvPicPr>
                      <p:cNvPr id="6153" name="Object 1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7900" y="3638550"/>
                        <a:ext cx="1295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4" name="Rectangle 16"/>
          <p:cNvSpPr>
            <a:spLocks noChangeArrowheads="1"/>
          </p:cNvSpPr>
          <p:nvPr/>
        </p:nvSpPr>
        <p:spPr bwMode="auto">
          <a:xfrm>
            <a:off x="3667125" y="3690938"/>
            <a:ext cx="472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Times New Roman" pitchFamily="18" charset="0"/>
              </a:rPr>
              <a:t>真空中的电容率（介电常数） </a:t>
            </a:r>
          </a:p>
        </p:txBody>
      </p:sp>
      <p:graphicFrame>
        <p:nvGraphicFramePr>
          <p:cNvPr id="6155" name="Object 17"/>
          <p:cNvGraphicFramePr>
            <a:graphicFrameLocks/>
          </p:cNvGraphicFramePr>
          <p:nvPr/>
        </p:nvGraphicFramePr>
        <p:xfrm>
          <a:off x="2828925" y="3732213"/>
          <a:ext cx="315913" cy="431800"/>
        </p:xfrm>
        <a:graphic>
          <a:graphicData uri="http://schemas.openxmlformats.org/presentationml/2006/ole">
            <mc:AlternateContent xmlns:mc="http://schemas.openxmlformats.org/markup-compatibility/2006">
              <mc:Choice xmlns:v="urn:schemas-microsoft-com:vml" Requires="v">
                <p:oleObj spid="_x0000_s87060" name="Equation" r:id="rId17" imgW="209474" imgH="323920" progId="Equation.3">
                  <p:embed/>
                </p:oleObj>
              </mc:Choice>
              <mc:Fallback>
                <p:oleObj name="Equation" r:id="rId17" imgW="209474" imgH="323920" progId="Equation.3">
                  <p:embed/>
                  <p:pic>
                    <p:nvPicPr>
                      <p:cNvPr id="6155" name="Object 1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28925" y="3732213"/>
                        <a:ext cx="3159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6" name="Line 18"/>
          <p:cNvSpPr>
            <a:spLocks noChangeShapeType="1"/>
          </p:cNvSpPr>
          <p:nvPr/>
        </p:nvSpPr>
        <p:spPr bwMode="auto">
          <a:xfrm>
            <a:off x="3228975" y="3919538"/>
            <a:ext cx="45720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57" name="Object 19"/>
          <p:cNvGraphicFramePr>
            <a:graphicFrameLocks/>
          </p:cNvGraphicFramePr>
          <p:nvPr/>
        </p:nvGraphicFramePr>
        <p:xfrm>
          <a:off x="3054350" y="4508500"/>
          <a:ext cx="4329113" cy="482600"/>
        </p:xfrm>
        <a:graphic>
          <a:graphicData uri="http://schemas.openxmlformats.org/presentationml/2006/ole">
            <mc:AlternateContent xmlns:mc="http://schemas.openxmlformats.org/markup-compatibility/2006">
              <mc:Choice xmlns:v="urn:schemas-microsoft-com:vml" Requires="v">
                <p:oleObj spid="_x0000_s87061" name="Equation" r:id="rId19" imgW="4229164" imgH="380876" progId="Equation.3">
                  <p:embed/>
                </p:oleObj>
              </mc:Choice>
              <mc:Fallback>
                <p:oleObj name="Equation" r:id="rId19" imgW="4229164" imgH="380876" progId="Equation.3">
                  <p:embed/>
                  <p:pic>
                    <p:nvPicPr>
                      <p:cNvPr id="6157" name="Object 1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54350" y="4508500"/>
                        <a:ext cx="43291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8" name="Object 20"/>
          <p:cNvGraphicFramePr>
            <a:graphicFrameLocks/>
          </p:cNvGraphicFramePr>
          <p:nvPr/>
        </p:nvGraphicFramePr>
        <p:xfrm>
          <a:off x="3462338" y="5300663"/>
          <a:ext cx="2349500" cy="914400"/>
        </p:xfrm>
        <a:graphic>
          <a:graphicData uri="http://schemas.openxmlformats.org/presentationml/2006/ole">
            <mc:AlternateContent xmlns:mc="http://schemas.openxmlformats.org/markup-compatibility/2006">
              <mc:Choice xmlns:v="urn:schemas-microsoft-com:vml" Requires="v">
                <p:oleObj spid="_x0000_s87062" name="Equation" r:id="rId21" imgW="2247798" imgH="809531" progId="Equation.3">
                  <p:embed/>
                </p:oleObj>
              </mc:Choice>
              <mc:Fallback>
                <p:oleObj name="Equation" r:id="rId21" imgW="2247798" imgH="809531" progId="Equation.3">
                  <p:embed/>
                  <p:pic>
                    <p:nvPicPr>
                      <p:cNvPr id="6158" name="Object 20"/>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62338" y="5300663"/>
                        <a:ext cx="2349500" cy="9144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9" name="对象 1"/>
          <p:cNvGraphicFramePr>
            <a:graphicFrameLocks/>
          </p:cNvGraphicFramePr>
          <p:nvPr/>
        </p:nvGraphicFramePr>
        <p:xfrm>
          <a:off x="2339975" y="2924175"/>
          <a:ext cx="3689350" cy="504825"/>
        </p:xfrm>
        <a:graphic>
          <a:graphicData uri="http://schemas.openxmlformats.org/presentationml/2006/ole">
            <mc:AlternateContent xmlns:mc="http://schemas.openxmlformats.org/markup-compatibility/2006">
              <mc:Choice xmlns:v="urn:schemas-microsoft-com:vml" Requires="v">
                <p:oleObj spid="_x0000_s87063" name="Equation" r:id="rId23" imgW="1619375" imgH="171408" progId="Equation.DSMT4">
                  <p:embed/>
                </p:oleObj>
              </mc:Choice>
              <mc:Fallback>
                <p:oleObj name="Equation" r:id="rId23" imgW="1619375" imgH="171408" progId="Equation.DSMT4">
                  <p:embed/>
                  <p:pic>
                    <p:nvPicPr>
                      <p:cNvPr id="6159" name="对象 1"/>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39975" y="2924175"/>
                        <a:ext cx="36893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1"/>
          <p:cNvSpPr txBox="1">
            <a:spLocks noChangeArrowheads="1"/>
          </p:cNvSpPr>
          <p:nvPr/>
        </p:nvSpPr>
        <p:spPr bwMode="auto">
          <a:xfrm>
            <a:off x="495300" y="404813"/>
            <a:ext cx="320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讨论：</a:t>
            </a:r>
          </a:p>
        </p:txBody>
      </p:sp>
      <p:sp>
        <p:nvSpPr>
          <p:cNvPr id="7171" name="Text Box 22"/>
          <p:cNvSpPr txBox="1">
            <a:spLocks noChangeArrowheads="1"/>
          </p:cNvSpPr>
          <p:nvPr/>
        </p:nvSpPr>
        <p:spPr bwMode="auto">
          <a:xfrm>
            <a:off x="487363" y="1014413"/>
            <a:ext cx="8116887"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FontTx/>
              <a:buAutoNum type="arabicParenBoth"/>
            </a:pPr>
            <a:r>
              <a:rPr kumimoji="1" lang="zh-CN" altLang="en-US" sz="2400" b="1" dirty="0">
                <a:solidFill>
                  <a:schemeClr val="bg1"/>
                </a:solidFill>
                <a:latin typeface="楷体_GB2312" pitchFamily="49" charset="-122"/>
                <a:ea typeface="楷体_GB2312" pitchFamily="49" charset="-122"/>
              </a:rPr>
              <a:t>库仑定律是关于点电荷间相互作用的定律，是静电学的基础。</a:t>
            </a:r>
            <a:endParaRPr kumimoji="1" lang="en-US" altLang="zh-CN" sz="2400" b="1" dirty="0">
              <a:solidFill>
                <a:schemeClr val="bg1"/>
              </a:solidFill>
              <a:latin typeface="楷体_GB2312" pitchFamily="49" charset="-122"/>
              <a:ea typeface="楷体_GB2312" pitchFamily="49" charset="-122"/>
            </a:endParaRPr>
          </a:p>
          <a:p>
            <a:pPr eaLnBrk="1" hangingPunct="1">
              <a:buFontTx/>
              <a:buAutoNum type="arabicParenBoth"/>
            </a:pPr>
            <a:r>
              <a:rPr kumimoji="1" lang="zh-CN" altLang="en-US" sz="2400" b="1" dirty="0">
                <a:solidFill>
                  <a:schemeClr val="bg1"/>
                </a:solidFill>
                <a:latin typeface="楷体_GB2312" pitchFamily="49" charset="-122"/>
                <a:ea typeface="楷体_GB2312" pitchFamily="49" charset="-122"/>
              </a:rPr>
              <a:t>库仑定律成立的条件是</a:t>
            </a:r>
            <a:r>
              <a:rPr kumimoji="1" lang="zh-CN" altLang="en-US" sz="2400" b="1" dirty="0">
                <a:solidFill>
                  <a:srgbClr val="FF0000"/>
                </a:solidFill>
                <a:latin typeface="楷体_GB2312" pitchFamily="49" charset="-122"/>
                <a:ea typeface="楷体_GB2312" pitchFamily="49" charset="-122"/>
              </a:rPr>
              <a:t>真空</a:t>
            </a:r>
            <a:r>
              <a:rPr kumimoji="1" lang="zh-CN" altLang="en-US" sz="2400" b="1" dirty="0">
                <a:solidFill>
                  <a:schemeClr val="bg1"/>
                </a:solidFill>
                <a:latin typeface="楷体_GB2312" pitchFamily="49" charset="-122"/>
                <a:ea typeface="楷体_GB2312" pitchFamily="49" charset="-122"/>
              </a:rPr>
              <a:t>和</a:t>
            </a:r>
            <a:r>
              <a:rPr kumimoji="1" lang="zh-CN" altLang="en-US" sz="2400" b="1" dirty="0">
                <a:solidFill>
                  <a:srgbClr val="FF0000"/>
                </a:solidFill>
                <a:latin typeface="楷体_GB2312" pitchFamily="49" charset="-122"/>
                <a:ea typeface="楷体_GB2312" pitchFamily="49" charset="-122"/>
              </a:rPr>
              <a:t>静止</a:t>
            </a:r>
            <a:r>
              <a:rPr kumimoji="1" lang="zh-CN" altLang="en-US" sz="2400" b="1" dirty="0">
                <a:solidFill>
                  <a:schemeClr val="bg1"/>
                </a:solidFill>
                <a:latin typeface="楷体_GB2312" pitchFamily="49" charset="-122"/>
                <a:ea typeface="楷体_GB2312" pitchFamily="49" charset="-122"/>
              </a:rPr>
              <a:t>。静止是指点电荷间相对静止，且相对于观察者静止。</a:t>
            </a:r>
            <a:endParaRPr kumimoji="1" lang="en-US" altLang="zh-CN" sz="2400" b="1" dirty="0">
              <a:solidFill>
                <a:schemeClr val="bg1"/>
              </a:solidFill>
              <a:latin typeface="楷体_GB2312" pitchFamily="49" charset="-122"/>
              <a:ea typeface="楷体_GB2312" pitchFamily="49" charset="-122"/>
            </a:endParaRPr>
          </a:p>
          <a:p>
            <a:pPr eaLnBrk="1" hangingPunct="1">
              <a:buFontTx/>
              <a:buAutoNum type="arabicParenBoth"/>
            </a:pPr>
            <a:r>
              <a:rPr kumimoji="1" lang="zh-CN" altLang="en-US" sz="2400" b="1" dirty="0">
                <a:solidFill>
                  <a:schemeClr val="bg1"/>
                </a:solidFill>
                <a:latin typeface="楷体_GB2312" pitchFamily="49" charset="-122"/>
                <a:ea typeface="楷体_GB2312" pitchFamily="49" charset="-122"/>
              </a:rPr>
              <a:t>两个静止点电荷间的作用是</a:t>
            </a:r>
            <a:r>
              <a:rPr kumimoji="1" lang="zh-CN" altLang="en-US" sz="2400" b="1" dirty="0">
                <a:solidFill>
                  <a:srgbClr val="FF0000"/>
                </a:solidFill>
                <a:latin typeface="楷体_GB2312" pitchFamily="49" charset="-122"/>
                <a:ea typeface="楷体_GB2312" pitchFamily="49" charset="-122"/>
              </a:rPr>
              <a:t>有心力</a:t>
            </a:r>
            <a:r>
              <a:rPr kumimoji="1" lang="zh-CN" altLang="en-US" sz="2400" b="1" dirty="0">
                <a:solidFill>
                  <a:schemeClr val="bg1"/>
                </a:solidFill>
                <a:latin typeface="楷体_GB2312" pitchFamily="49" charset="-122"/>
                <a:ea typeface="楷体_GB2312" pitchFamily="49" charset="-122"/>
              </a:rPr>
              <a:t>。静电场是有心力场。力的大小与点电荷距离服从</a:t>
            </a:r>
            <a:r>
              <a:rPr kumimoji="1" lang="zh-CN" altLang="en-US" sz="2400" b="1" dirty="0">
                <a:solidFill>
                  <a:srgbClr val="FF0000"/>
                </a:solidFill>
                <a:latin typeface="楷体_GB2312" pitchFamily="49" charset="-122"/>
                <a:ea typeface="楷体_GB2312" pitchFamily="49" charset="-122"/>
              </a:rPr>
              <a:t>平方反比率</a:t>
            </a:r>
            <a:r>
              <a:rPr kumimoji="1" lang="zh-CN" altLang="en-US" sz="2400" b="1" dirty="0">
                <a:solidFill>
                  <a:schemeClr val="bg1"/>
                </a:solidFill>
                <a:latin typeface="楷体_GB2312" pitchFamily="49" charset="-122"/>
                <a:ea typeface="楷体_GB2312" pitchFamily="49" charset="-122"/>
              </a:rPr>
              <a:t>。静电力的这两个性质决定了静电场的基本性质。</a:t>
            </a:r>
            <a:endParaRPr kumimoji="1" lang="en-US" altLang="zh-CN" sz="2400" b="1" dirty="0">
              <a:solidFill>
                <a:schemeClr val="bg1"/>
              </a:solidFill>
              <a:latin typeface="楷体_GB2312" pitchFamily="49" charset="-122"/>
              <a:ea typeface="楷体_GB2312" pitchFamily="49" charset="-122"/>
            </a:endParaRPr>
          </a:p>
          <a:p>
            <a:pPr eaLnBrk="1" hangingPunct="1">
              <a:buFontTx/>
              <a:buAutoNum type="arabicParenBoth"/>
            </a:pPr>
            <a:r>
              <a:rPr kumimoji="1" lang="zh-CN" altLang="en-US" sz="2400" b="1" dirty="0">
                <a:solidFill>
                  <a:schemeClr val="bg1"/>
                </a:solidFill>
                <a:latin typeface="楷体_GB2312" pitchFamily="49" charset="-122"/>
                <a:ea typeface="楷体_GB2312" pitchFamily="49" charset="-122"/>
              </a:rPr>
              <a:t>静电力满足牛顿第三定律。但运动电荷间的相互作用却不满足。</a:t>
            </a:r>
            <a:endParaRPr kumimoji="1" lang="en-US" altLang="zh-CN" sz="2400" b="1" dirty="0">
              <a:solidFill>
                <a:schemeClr val="bg1"/>
              </a:solidFill>
              <a:latin typeface="楷体_GB2312" pitchFamily="49" charset="-122"/>
              <a:ea typeface="楷体_GB2312" pitchFamily="49" charset="-122"/>
            </a:endParaRPr>
          </a:p>
          <a:p>
            <a:pPr eaLnBrk="1" hangingPunct="1">
              <a:buFontTx/>
              <a:buAutoNum type="arabicParenBoth"/>
            </a:pPr>
            <a:r>
              <a:rPr kumimoji="1" lang="zh-CN" altLang="en-US" sz="2400" b="1" dirty="0">
                <a:solidFill>
                  <a:schemeClr val="bg1"/>
                </a:solidFill>
                <a:latin typeface="楷体_GB2312" pitchFamily="49" charset="-122"/>
                <a:ea typeface="楷体_GB2312" pitchFamily="49" charset="-122"/>
              </a:rPr>
              <a:t>库伦定律可以描述点电荷相互作用现象，但不能阐明静电力传递的本质。静电力条件下，超距作用和场的观点是等效的。</a:t>
            </a:r>
            <a:endParaRPr kumimoji="1" lang="en-US" altLang="zh-CN" sz="2400" b="1" dirty="0">
              <a:solidFill>
                <a:schemeClr val="bg1"/>
              </a:solidFill>
              <a:latin typeface="楷体_GB2312" pitchFamily="49" charset="-122"/>
              <a:ea typeface="楷体_GB2312" pitchFamily="49" charset="-122"/>
            </a:endParaRPr>
          </a:p>
        </p:txBody>
      </p:sp>
      <p:grpSp>
        <p:nvGrpSpPr>
          <p:cNvPr id="7172" name="组合 6"/>
          <p:cNvGrpSpPr>
            <a:grpSpLocks/>
          </p:cNvGrpSpPr>
          <p:nvPr/>
        </p:nvGrpSpPr>
        <p:grpSpPr bwMode="auto">
          <a:xfrm>
            <a:off x="539552" y="5517232"/>
            <a:ext cx="2643188" cy="457200"/>
            <a:chOff x="603796" y="5626968"/>
            <a:chExt cx="2643188" cy="457200"/>
          </a:xfrm>
        </p:grpSpPr>
        <p:graphicFrame>
          <p:nvGraphicFramePr>
            <p:cNvPr id="7173" name="Object 24"/>
            <p:cNvGraphicFramePr>
              <a:graphicFrameLocks noChangeAspect="1"/>
            </p:cNvGraphicFramePr>
            <p:nvPr/>
          </p:nvGraphicFramePr>
          <p:xfrm>
            <a:off x="1835696" y="5630143"/>
            <a:ext cx="1411288" cy="454025"/>
          </p:xfrm>
          <a:graphic>
            <a:graphicData uri="http://schemas.openxmlformats.org/presentationml/2006/ole">
              <mc:AlternateContent xmlns:mc="http://schemas.openxmlformats.org/markup-compatibility/2006">
                <mc:Choice xmlns:v="urn:schemas-microsoft-com:vml" Requires="v">
                  <p:oleObj spid="_x0000_s88067" name="Equation" r:id="rId3" imgW="1314342" imgH="352533" progId="Equation.3">
                    <p:embed/>
                  </p:oleObj>
                </mc:Choice>
                <mc:Fallback>
                  <p:oleObj name="Equation" r:id="rId3" imgW="1314342" imgH="352533" progId="Equation.3">
                    <p:embed/>
                    <p:pic>
                      <p:nvPicPr>
                        <p:cNvPr id="7173"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5630143"/>
                          <a:ext cx="1411288"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4" name="Text Box 25"/>
            <p:cNvSpPr txBox="1">
              <a:spLocks noChangeArrowheads="1"/>
            </p:cNvSpPr>
            <p:nvPr/>
          </p:nvSpPr>
          <p:spPr bwMode="auto">
            <a:xfrm>
              <a:off x="603796" y="5626968"/>
              <a:ext cx="123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仿宋_GB2312" pitchFamily="49" charset="-122"/>
                </a:rPr>
                <a:t>(6) </a:t>
              </a:r>
              <a:r>
                <a:rPr kumimoji="1" lang="zh-CN" altLang="en-US" sz="2400" b="1">
                  <a:solidFill>
                    <a:schemeClr val="bg1"/>
                  </a:solidFill>
                  <a:latin typeface="Times New Roman" pitchFamily="18" charset="0"/>
                  <a:ea typeface="仿宋_GB2312" pitchFamily="49" charset="-122"/>
                </a:rPr>
                <a:t>一般</a:t>
              </a:r>
            </a:p>
          </p:txBody>
        </p:sp>
      </p:grpSp>
    </p:spTree>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Line 2"/>
          <p:cNvSpPr>
            <a:spLocks noChangeShapeType="1"/>
          </p:cNvSpPr>
          <p:nvPr/>
        </p:nvSpPr>
        <p:spPr bwMode="auto">
          <a:xfrm>
            <a:off x="7008813" y="2489200"/>
            <a:ext cx="557212" cy="676275"/>
          </a:xfrm>
          <a:prstGeom prst="line">
            <a:avLst/>
          </a:prstGeom>
          <a:noFill/>
          <a:ln w="381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5" name="Text Box 3"/>
          <p:cNvSpPr txBox="1">
            <a:spLocks noChangeArrowheads="1"/>
          </p:cNvSpPr>
          <p:nvPr/>
        </p:nvSpPr>
        <p:spPr bwMode="auto">
          <a:xfrm>
            <a:off x="160338" y="388938"/>
            <a:ext cx="5349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三</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电场力的叠加</a:t>
            </a:r>
          </a:p>
        </p:txBody>
      </p:sp>
      <p:sp>
        <p:nvSpPr>
          <p:cNvPr id="8196" name="Line 4"/>
          <p:cNvSpPr>
            <a:spLocks noChangeShapeType="1"/>
          </p:cNvSpPr>
          <p:nvPr/>
        </p:nvSpPr>
        <p:spPr bwMode="auto">
          <a:xfrm>
            <a:off x="6111875" y="1363663"/>
            <a:ext cx="914400" cy="11430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7" name="Line 5"/>
          <p:cNvSpPr>
            <a:spLocks noChangeShapeType="1"/>
          </p:cNvSpPr>
          <p:nvPr/>
        </p:nvSpPr>
        <p:spPr bwMode="auto">
          <a:xfrm flipH="1">
            <a:off x="7008813" y="1422400"/>
            <a:ext cx="990600" cy="11430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198" name="Object 6"/>
          <p:cNvGraphicFramePr>
            <a:graphicFrameLocks/>
          </p:cNvGraphicFramePr>
          <p:nvPr/>
        </p:nvGraphicFramePr>
        <p:xfrm>
          <a:off x="2841625" y="1003300"/>
          <a:ext cx="1562100" cy="442913"/>
        </p:xfrm>
        <a:graphic>
          <a:graphicData uri="http://schemas.openxmlformats.org/presentationml/2006/ole">
            <mc:AlternateContent xmlns:mc="http://schemas.openxmlformats.org/markup-compatibility/2006">
              <mc:Choice xmlns:v="urn:schemas-microsoft-com:vml" Requires="v">
                <p:oleObj spid="_x0000_s89105" name="Equation" r:id="rId3" imgW="1457411" imgH="342816" progId="Equation.3">
                  <p:embed/>
                </p:oleObj>
              </mc:Choice>
              <mc:Fallback>
                <p:oleObj name="Equation" r:id="rId3" imgW="1457411" imgH="342816" progId="Equation.3">
                  <p:embed/>
                  <p:pic>
                    <p:nvPicPr>
                      <p:cNvPr id="8198"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625" y="1003300"/>
                        <a:ext cx="15621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9" name="Object 7"/>
          <p:cNvGraphicFramePr>
            <a:graphicFrameLocks/>
          </p:cNvGraphicFramePr>
          <p:nvPr/>
        </p:nvGraphicFramePr>
        <p:xfrm>
          <a:off x="6229350" y="1885950"/>
          <a:ext cx="215900" cy="417513"/>
        </p:xfrm>
        <a:graphic>
          <a:graphicData uri="http://schemas.openxmlformats.org/presentationml/2006/ole">
            <mc:AlternateContent xmlns:mc="http://schemas.openxmlformats.org/markup-compatibility/2006">
              <mc:Choice xmlns:v="urn:schemas-microsoft-com:vml" Requires="v">
                <p:oleObj spid="_x0000_s89106" name="Equation" r:id="rId5" imgW="114185" imgH="314203" progId="Equation.3">
                  <p:embed/>
                </p:oleObj>
              </mc:Choice>
              <mc:Fallback>
                <p:oleObj name="Equation" r:id="rId5" imgW="114185" imgH="314203" progId="Equation.3">
                  <p:embed/>
                  <p:pic>
                    <p:nvPicPr>
                      <p:cNvPr id="8199"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9350" y="1885950"/>
                        <a:ext cx="2159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0" name="Object 8"/>
          <p:cNvGraphicFramePr>
            <a:graphicFrameLocks/>
          </p:cNvGraphicFramePr>
          <p:nvPr/>
        </p:nvGraphicFramePr>
        <p:xfrm>
          <a:off x="7600950" y="1962150"/>
          <a:ext cx="255588" cy="417513"/>
        </p:xfrm>
        <a:graphic>
          <a:graphicData uri="http://schemas.openxmlformats.org/presentationml/2006/ole">
            <mc:AlternateContent xmlns:mc="http://schemas.openxmlformats.org/markup-compatibility/2006">
              <mc:Choice xmlns:v="urn:schemas-microsoft-com:vml" Requires="v">
                <p:oleObj spid="_x0000_s89107" name="Equation" r:id="rId7" imgW="152517" imgH="314203" progId="Equation.3">
                  <p:embed/>
                </p:oleObj>
              </mc:Choice>
              <mc:Fallback>
                <p:oleObj name="Equation" r:id="rId7" imgW="152517" imgH="314203" progId="Equation.3">
                  <p:embed/>
                  <p:pic>
                    <p:nvPicPr>
                      <p:cNvPr id="820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00950" y="1962150"/>
                        <a:ext cx="25558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1" name="Object 9"/>
          <p:cNvGraphicFramePr>
            <a:graphicFrameLocks/>
          </p:cNvGraphicFramePr>
          <p:nvPr/>
        </p:nvGraphicFramePr>
        <p:xfrm>
          <a:off x="7569200" y="1123950"/>
          <a:ext cx="292100" cy="417513"/>
        </p:xfrm>
        <a:graphic>
          <a:graphicData uri="http://schemas.openxmlformats.org/presentationml/2006/ole">
            <mc:AlternateContent xmlns:mc="http://schemas.openxmlformats.org/markup-compatibility/2006">
              <mc:Choice xmlns:v="urn:schemas-microsoft-com:vml" Requires="v">
                <p:oleObj spid="_x0000_s89108" name="Equation" r:id="rId9" imgW="190578" imgH="314203" progId="Equation.3">
                  <p:embed/>
                </p:oleObj>
              </mc:Choice>
              <mc:Fallback>
                <p:oleObj name="Equation" r:id="rId9" imgW="190578" imgH="314203" progId="Equation.3">
                  <p:embed/>
                  <p:pic>
                    <p:nvPicPr>
                      <p:cNvPr id="8201" name="Object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69200" y="1123950"/>
                        <a:ext cx="2921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2" name="Object 10"/>
          <p:cNvGraphicFramePr>
            <a:graphicFrameLocks/>
          </p:cNvGraphicFramePr>
          <p:nvPr/>
        </p:nvGraphicFramePr>
        <p:xfrm>
          <a:off x="6870700" y="1822450"/>
          <a:ext cx="315913" cy="431800"/>
        </p:xfrm>
        <a:graphic>
          <a:graphicData uri="http://schemas.openxmlformats.org/presentationml/2006/ole">
            <mc:AlternateContent xmlns:mc="http://schemas.openxmlformats.org/markup-compatibility/2006">
              <mc:Choice xmlns:v="urn:schemas-microsoft-com:vml" Requires="v">
                <p:oleObj spid="_x0000_s89109" name="Equation" r:id="rId11" imgW="209474" imgH="323920" progId="Equation.3">
                  <p:embed/>
                </p:oleObj>
              </mc:Choice>
              <mc:Fallback>
                <p:oleObj name="Equation" r:id="rId11" imgW="209474" imgH="323920" progId="Equation.3">
                  <p:embed/>
                  <p:pic>
                    <p:nvPicPr>
                      <p:cNvPr id="8202" name="Object 1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70700" y="1822450"/>
                        <a:ext cx="3159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3" name="Object 11"/>
          <p:cNvGraphicFramePr>
            <a:graphicFrameLocks/>
          </p:cNvGraphicFramePr>
          <p:nvPr/>
        </p:nvGraphicFramePr>
        <p:xfrm>
          <a:off x="5672138" y="1152525"/>
          <a:ext cx="331787" cy="419100"/>
        </p:xfrm>
        <a:graphic>
          <a:graphicData uri="http://schemas.openxmlformats.org/presentationml/2006/ole">
            <mc:AlternateContent xmlns:mc="http://schemas.openxmlformats.org/markup-compatibility/2006">
              <mc:Choice xmlns:v="urn:schemas-microsoft-com:vml" Requires="v">
                <p:oleObj spid="_x0000_s89110" name="Equation" r:id="rId13" imgW="228640" imgH="314203" progId="Equation.3">
                  <p:embed/>
                </p:oleObj>
              </mc:Choice>
              <mc:Fallback>
                <p:oleObj name="Equation" r:id="rId13" imgW="228640" imgH="314203" progId="Equation.3">
                  <p:embed/>
                  <p:pic>
                    <p:nvPicPr>
                      <p:cNvPr id="8203" name="Object 1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72138" y="1152525"/>
                        <a:ext cx="331787"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4" name="Line 12"/>
          <p:cNvSpPr>
            <a:spLocks noChangeShapeType="1"/>
          </p:cNvSpPr>
          <p:nvPr/>
        </p:nvSpPr>
        <p:spPr bwMode="auto">
          <a:xfrm flipH="1">
            <a:off x="6561138" y="2565400"/>
            <a:ext cx="447675" cy="461963"/>
          </a:xfrm>
          <a:prstGeom prst="line">
            <a:avLst/>
          </a:prstGeom>
          <a:noFill/>
          <a:ln w="28575">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205" name="Object 13"/>
          <p:cNvGraphicFramePr>
            <a:graphicFrameLocks/>
          </p:cNvGraphicFramePr>
          <p:nvPr/>
        </p:nvGraphicFramePr>
        <p:xfrm>
          <a:off x="6176963" y="2641600"/>
          <a:ext cx="292100" cy="442913"/>
        </p:xfrm>
        <a:graphic>
          <a:graphicData uri="http://schemas.openxmlformats.org/presentationml/2006/ole">
            <mc:AlternateContent xmlns:mc="http://schemas.openxmlformats.org/markup-compatibility/2006">
              <mc:Choice xmlns:v="urn:schemas-microsoft-com:vml" Requires="v">
                <p:oleObj spid="_x0000_s89111" name="Equation" r:id="rId15" imgW="190578" imgH="342816" progId="Equation.3">
                  <p:embed/>
                </p:oleObj>
              </mc:Choice>
              <mc:Fallback>
                <p:oleObj name="Equation" r:id="rId15" imgW="190578" imgH="342816" progId="Equation.3">
                  <p:embed/>
                  <p:pic>
                    <p:nvPicPr>
                      <p:cNvPr id="8205" name="Object 1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76963" y="2641600"/>
                        <a:ext cx="2921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6" name="Object 14"/>
          <p:cNvGraphicFramePr>
            <a:graphicFrameLocks/>
          </p:cNvGraphicFramePr>
          <p:nvPr/>
        </p:nvGraphicFramePr>
        <p:xfrm>
          <a:off x="7700963" y="2870200"/>
          <a:ext cx="331787" cy="444500"/>
        </p:xfrm>
        <a:graphic>
          <a:graphicData uri="http://schemas.openxmlformats.org/presentationml/2006/ole">
            <mc:AlternateContent xmlns:mc="http://schemas.openxmlformats.org/markup-compatibility/2006">
              <mc:Choice xmlns:v="urn:schemas-microsoft-com:vml" Requires="v">
                <p:oleObj spid="_x0000_s89112" name="Equation" r:id="rId17" imgW="228640" imgH="342816" progId="Equation.3">
                  <p:embed/>
                </p:oleObj>
              </mc:Choice>
              <mc:Fallback>
                <p:oleObj name="Equation" r:id="rId17" imgW="228640" imgH="342816" progId="Equation.3">
                  <p:embed/>
                  <p:pic>
                    <p:nvPicPr>
                      <p:cNvPr id="8206" name="Object 1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00963" y="2870200"/>
                        <a:ext cx="331787"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7" name="Text Box 15"/>
          <p:cNvSpPr txBox="1">
            <a:spLocks noChangeArrowheads="1"/>
          </p:cNvSpPr>
          <p:nvPr/>
        </p:nvSpPr>
        <p:spPr bwMode="auto">
          <a:xfrm>
            <a:off x="796925" y="920750"/>
            <a:ext cx="172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3 </a:t>
            </a:r>
            <a:r>
              <a:rPr kumimoji="1" lang="zh-CN" altLang="en-US" sz="2400" b="1">
                <a:solidFill>
                  <a:schemeClr val="bg1"/>
                </a:solidFill>
                <a:latin typeface="宋体" pitchFamily="2" charset="-122"/>
              </a:rPr>
              <a:t>受的力：</a:t>
            </a:r>
          </a:p>
        </p:txBody>
      </p:sp>
      <p:graphicFrame>
        <p:nvGraphicFramePr>
          <p:cNvPr id="8208" name="Object 16"/>
          <p:cNvGraphicFramePr>
            <a:graphicFrameLocks/>
          </p:cNvGraphicFramePr>
          <p:nvPr/>
        </p:nvGraphicFramePr>
        <p:xfrm>
          <a:off x="1135063" y="2092325"/>
          <a:ext cx="3084512" cy="444500"/>
        </p:xfrm>
        <a:graphic>
          <a:graphicData uri="http://schemas.openxmlformats.org/presentationml/2006/ole">
            <mc:AlternateContent xmlns:mc="http://schemas.openxmlformats.org/markup-compatibility/2006">
              <mc:Choice xmlns:v="urn:schemas-microsoft-com:vml" Requires="v">
                <p:oleObj spid="_x0000_s89113" name="Equation" r:id="rId19" imgW="2981227" imgH="342816" progId="Equation.3">
                  <p:embed/>
                </p:oleObj>
              </mc:Choice>
              <mc:Fallback>
                <p:oleObj name="Equation" r:id="rId19" imgW="2981227" imgH="342816" progId="Equation.3">
                  <p:embed/>
                  <p:pic>
                    <p:nvPicPr>
                      <p:cNvPr id="8208" name="Object 1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35063" y="2092325"/>
                        <a:ext cx="3084512"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9" name="Object 17"/>
          <p:cNvGraphicFramePr>
            <a:graphicFrameLocks/>
          </p:cNvGraphicFramePr>
          <p:nvPr/>
        </p:nvGraphicFramePr>
        <p:xfrm>
          <a:off x="1487488" y="2752725"/>
          <a:ext cx="3465512" cy="939800"/>
        </p:xfrm>
        <a:graphic>
          <a:graphicData uri="http://schemas.openxmlformats.org/presentationml/2006/ole">
            <mc:AlternateContent xmlns:mc="http://schemas.openxmlformats.org/markup-compatibility/2006">
              <mc:Choice xmlns:v="urn:schemas-microsoft-com:vml" Requires="v">
                <p:oleObj spid="_x0000_s89114" name="Equation" r:id="rId21" imgW="3362383" imgH="838144" progId="Equation.3">
                  <p:embed/>
                </p:oleObj>
              </mc:Choice>
              <mc:Fallback>
                <p:oleObj name="Equation" r:id="rId21" imgW="3362383" imgH="838144" progId="Equation.3">
                  <p:embed/>
                  <p:pic>
                    <p:nvPicPr>
                      <p:cNvPr id="8209" name="Object 1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87488" y="2752725"/>
                        <a:ext cx="3465512"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10" name="Text Box 18"/>
          <p:cNvSpPr txBox="1">
            <a:spLocks noChangeArrowheads="1"/>
          </p:cNvSpPr>
          <p:nvPr/>
        </p:nvSpPr>
        <p:spPr bwMode="auto">
          <a:xfrm>
            <a:off x="790575" y="1447800"/>
            <a:ext cx="3036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对</a:t>
            </a:r>
            <a:r>
              <a:rPr kumimoji="1" lang="en-US" altLang="zh-CN" sz="2400" b="1">
                <a:solidFill>
                  <a:schemeClr val="bg1"/>
                </a:solidFill>
                <a:latin typeface="宋体" pitchFamily="2" charset="-122"/>
              </a:rPr>
              <a:t>n</a:t>
            </a:r>
            <a:r>
              <a:rPr kumimoji="1" lang="zh-CN" altLang="en-US" sz="2400" b="1">
                <a:solidFill>
                  <a:schemeClr val="bg1"/>
                </a:solidFill>
                <a:latin typeface="宋体" pitchFamily="2" charset="-122"/>
              </a:rPr>
              <a:t>个点电荷：</a:t>
            </a:r>
          </a:p>
        </p:txBody>
      </p:sp>
      <p:sp>
        <p:nvSpPr>
          <p:cNvPr id="8211" name="Oval 19"/>
          <p:cNvSpPr>
            <a:spLocks noChangeArrowheads="1"/>
          </p:cNvSpPr>
          <p:nvPr/>
        </p:nvSpPr>
        <p:spPr bwMode="auto">
          <a:xfrm>
            <a:off x="6053138" y="1304925"/>
            <a:ext cx="152400" cy="152400"/>
          </a:xfrm>
          <a:prstGeom prst="ellipse">
            <a:avLst/>
          </a:prstGeom>
          <a:solidFill>
            <a:srgbClr val="FF9999"/>
          </a:solidFill>
          <a:ln w="9525">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Oval 20"/>
          <p:cNvSpPr>
            <a:spLocks noChangeArrowheads="1"/>
          </p:cNvSpPr>
          <p:nvPr/>
        </p:nvSpPr>
        <p:spPr bwMode="auto">
          <a:xfrm>
            <a:off x="6967538" y="2471738"/>
            <a:ext cx="152400" cy="152400"/>
          </a:xfrm>
          <a:prstGeom prst="ellipse">
            <a:avLst/>
          </a:prstGeom>
          <a:solidFill>
            <a:srgbClr val="FF9999"/>
          </a:solidFill>
          <a:ln w="9525">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65" name="Text Box 21"/>
          <p:cNvSpPr txBox="1">
            <a:spLocks noChangeArrowheads="1"/>
          </p:cNvSpPr>
          <p:nvPr/>
        </p:nvSpPr>
        <p:spPr bwMode="auto">
          <a:xfrm>
            <a:off x="771525" y="3886200"/>
            <a:ext cx="5019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对电荷连续分布的带电体</a:t>
            </a:r>
          </a:p>
        </p:txBody>
      </p:sp>
      <p:graphicFrame>
        <p:nvGraphicFramePr>
          <p:cNvPr id="108566" name="Object 22"/>
          <p:cNvGraphicFramePr>
            <a:graphicFrameLocks/>
          </p:cNvGraphicFramePr>
          <p:nvPr/>
        </p:nvGraphicFramePr>
        <p:xfrm>
          <a:off x="1587500" y="4419600"/>
          <a:ext cx="2120900" cy="914400"/>
        </p:xfrm>
        <a:graphic>
          <a:graphicData uri="http://schemas.openxmlformats.org/presentationml/2006/ole">
            <mc:AlternateContent xmlns:mc="http://schemas.openxmlformats.org/markup-compatibility/2006">
              <mc:Choice xmlns:v="urn:schemas-microsoft-com:vml" Requires="v">
                <p:oleObj spid="_x0000_s89115" name="Equation" r:id="rId23" imgW="2019428" imgH="809531" progId="Equation.3">
                  <p:embed/>
                </p:oleObj>
              </mc:Choice>
              <mc:Fallback>
                <p:oleObj name="Equation" r:id="rId23" imgW="2019428" imgH="809531" progId="Equation.3">
                  <p:embed/>
                  <p:pic>
                    <p:nvPicPr>
                      <p:cNvPr id="108566" name="Object 2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87500" y="4419600"/>
                        <a:ext cx="21209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67" name="Object 23"/>
          <p:cNvGraphicFramePr>
            <a:graphicFrameLocks/>
          </p:cNvGraphicFramePr>
          <p:nvPr/>
        </p:nvGraphicFramePr>
        <p:xfrm>
          <a:off x="1498600" y="5538788"/>
          <a:ext cx="2235200" cy="914400"/>
        </p:xfrm>
        <a:graphic>
          <a:graphicData uri="http://schemas.openxmlformats.org/presentationml/2006/ole">
            <mc:AlternateContent xmlns:mc="http://schemas.openxmlformats.org/markup-compatibility/2006">
              <mc:Choice xmlns:v="urn:schemas-microsoft-com:vml" Requires="v">
                <p:oleObj spid="_x0000_s89116" name="Equation" r:id="rId25" imgW="2133613" imgH="809531" progId="Equation.3">
                  <p:embed/>
                </p:oleObj>
              </mc:Choice>
              <mc:Fallback>
                <p:oleObj name="Equation" r:id="rId25" imgW="2133613" imgH="809531" progId="Equation.3">
                  <p:embed/>
                  <p:pic>
                    <p:nvPicPr>
                      <p:cNvPr id="108567" name="Object 23"/>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98600" y="5538788"/>
                        <a:ext cx="22352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68" name="Oval 24"/>
          <p:cNvSpPr>
            <a:spLocks noChangeArrowheads="1"/>
          </p:cNvSpPr>
          <p:nvPr/>
        </p:nvSpPr>
        <p:spPr bwMode="auto">
          <a:xfrm>
            <a:off x="5600700" y="5295900"/>
            <a:ext cx="1219200" cy="914400"/>
          </a:xfrm>
          <a:prstGeom prst="ellipse">
            <a:avLst/>
          </a:prstGeom>
          <a:gradFill rotWithShape="0">
            <a:gsLst>
              <a:gs pos="0">
                <a:srgbClr val="FF9999"/>
              </a:gs>
              <a:gs pos="100000">
                <a:srgbClr val="990033"/>
              </a:gs>
            </a:gsLst>
            <a:path path="shape">
              <a:fillToRect l="50000" t="50000" r="50000" b="50000"/>
            </a:path>
          </a:gradFill>
          <a:ln w="9525">
            <a:solidFill>
              <a:srgbClr val="9900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69" name="Text Box 25"/>
          <p:cNvSpPr txBox="1">
            <a:spLocks noChangeArrowheads="1"/>
          </p:cNvSpPr>
          <p:nvPr/>
        </p:nvSpPr>
        <p:spPr bwMode="auto">
          <a:xfrm>
            <a:off x="5448300" y="49149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i="1">
                <a:solidFill>
                  <a:srgbClr val="CCFFFF"/>
                </a:solidFill>
                <a:latin typeface="Times New Roman" pitchFamily="18" charset="0"/>
              </a:rPr>
              <a:t>Q</a:t>
            </a:r>
          </a:p>
        </p:txBody>
      </p:sp>
      <p:sp>
        <p:nvSpPr>
          <p:cNvPr id="108570" name="Oval 26"/>
          <p:cNvSpPr>
            <a:spLocks noChangeArrowheads="1"/>
          </p:cNvSpPr>
          <p:nvPr/>
        </p:nvSpPr>
        <p:spPr bwMode="auto">
          <a:xfrm>
            <a:off x="6169025" y="5507038"/>
            <a:ext cx="152400" cy="152400"/>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8571" name="Group 27"/>
          <p:cNvGrpSpPr>
            <a:grpSpLocks/>
          </p:cNvGrpSpPr>
          <p:nvPr/>
        </p:nvGrpSpPr>
        <p:grpSpPr bwMode="auto">
          <a:xfrm>
            <a:off x="6310313" y="4516438"/>
            <a:ext cx="1600200" cy="1025525"/>
            <a:chOff x="3984" y="602"/>
            <a:chExt cx="1008" cy="646"/>
          </a:xfrm>
        </p:grpSpPr>
        <p:sp>
          <p:nvSpPr>
            <p:cNvPr id="8226" name="Line 28"/>
            <p:cNvSpPr>
              <a:spLocks noChangeShapeType="1"/>
            </p:cNvSpPr>
            <p:nvPr/>
          </p:nvSpPr>
          <p:spPr bwMode="auto">
            <a:xfrm flipV="1">
              <a:off x="3984" y="624"/>
              <a:ext cx="1008" cy="624"/>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7" name="Text Box 29"/>
            <p:cNvSpPr txBox="1">
              <a:spLocks noChangeArrowheads="1"/>
            </p:cNvSpPr>
            <p:nvPr/>
          </p:nvSpPr>
          <p:spPr bwMode="auto">
            <a:xfrm>
              <a:off x="4310" y="602"/>
              <a:ext cx="1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r</a:t>
              </a:r>
            </a:p>
          </p:txBody>
        </p:sp>
      </p:grpSp>
      <p:graphicFrame>
        <p:nvGraphicFramePr>
          <p:cNvPr id="108574" name="Object 30"/>
          <p:cNvGraphicFramePr>
            <a:graphicFrameLocks/>
          </p:cNvGraphicFramePr>
          <p:nvPr/>
        </p:nvGraphicFramePr>
        <p:xfrm>
          <a:off x="5943600" y="5638800"/>
          <a:ext cx="392113" cy="392113"/>
        </p:xfrm>
        <a:graphic>
          <a:graphicData uri="http://schemas.openxmlformats.org/presentationml/2006/ole">
            <mc:AlternateContent xmlns:mc="http://schemas.openxmlformats.org/markup-compatibility/2006">
              <mc:Choice xmlns:v="urn:schemas-microsoft-com:vml" Requires="v">
                <p:oleObj spid="_x0000_s89117" name="Equation" r:id="rId27" imgW="285867" imgH="285860" progId="Equation.3">
                  <p:embed/>
                </p:oleObj>
              </mc:Choice>
              <mc:Fallback>
                <p:oleObj name="Equation" r:id="rId27" imgW="285867" imgH="285860" progId="Equation.3">
                  <p:embed/>
                  <p:pic>
                    <p:nvPicPr>
                      <p:cNvPr id="108574" name="Object 30"/>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943600" y="5638800"/>
                        <a:ext cx="392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75" name="Object 31"/>
          <p:cNvGraphicFramePr>
            <a:graphicFrameLocks/>
          </p:cNvGraphicFramePr>
          <p:nvPr/>
        </p:nvGraphicFramePr>
        <p:xfrm>
          <a:off x="7893050" y="4610100"/>
          <a:ext cx="317500" cy="431800"/>
        </p:xfrm>
        <a:graphic>
          <a:graphicData uri="http://schemas.openxmlformats.org/presentationml/2006/ole">
            <mc:AlternateContent xmlns:mc="http://schemas.openxmlformats.org/markup-compatibility/2006">
              <mc:Choice xmlns:v="urn:schemas-microsoft-com:vml" Requires="v">
                <p:oleObj spid="_x0000_s89118" name="Equation" r:id="rId29" imgW="209474" imgH="323920" progId="Equation.3">
                  <p:embed/>
                </p:oleObj>
              </mc:Choice>
              <mc:Fallback>
                <p:oleObj name="Equation" r:id="rId29" imgW="209474" imgH="323920" progId="Equation.3">
                  <p:embed/>
                  <p:pic>
                    <p:nvPicPr>
                      <p:cNvPr id="108575" name="Object 3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893050" y="4610100"/>
                        <a:ext cx="3175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76" name="Oval 32"/>
          <p:cNvSpPr>
            <a:spLocks noChangeArrowheads="1"/>
          </p:cNvSpPr>
          <p:nvPr/>
        </p:nvSpPr>
        <p:spPr bwMode="auto">
          <a:xfrm>
            <a:off x="7851775" y="4452938"/>
            <a:ext cx="152400" cy="152400"/>
          </a:xfrm>
          <a:prstGeom prst="ellipse">
            <a:avLst/>
          </a:prstGeom>
          <a:solidFill>
            <a:srgbClr val="66FF6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77" name="Line 33"/>
          <p:cNvSpPr>
            <a:spLocks noChangeShapeType="1"/>
          </p:cNvSpPr>
          <p:nvPr/>
        </p:nvSpPr>
        <p:spPr bwMode="auto">
          <a:xfrm flipV="1">
            <a:off x="7943850" y="4229100"/>
            <a:ext cx="457200" cy="304800"/>
          </a:xfrm>
          <a:prstGeom prst="line">
            <a:avLst/>
          </a:prstGeom>
          <a:noFill/>
          <a:ln w="38100">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8578" name="Object 34"/>
          <p:cNvGraphicFramePr>
            <a:graphicFrameLocks noChangeAspect="1"/>
          </p:cNvGraphicFramePr>
          <p:nvPr/>
        </p:nvGraphicFramePr>
        <p:xfrm>
          <a:off x="7734300" y="3924300"/>
          <a:ext cx="457200" cy="355600"/>
        </p:xfrm>
        <a:graphic>
          <a:graphicData uri="http://schemas.openxmlformats.org/presentationml/2006/ole">
            <mc:AlternateContent xmlns:mc="http://schemas.openxmlformats.org/markup-compatibility/2006">
              <mc:Choice xmlns:v="urn:schemas-microsoft-com:vml" Requires="v">
                <p:oleObj spid="_x0000_s89119" name="Equation" r:id="rId31" imgW="352543" imgH="247529" progId="Equation.3">
                  <p:embed/>
                </p:oleObj>
              </mc:Choice>
              <mc:Fallback>
                <p:oleObj name="Equation" r:id="rId31" imgW="352543" imgH="247529" progId="Equation.3">
                  <p:embed/>
                  <p:pic>
                    <p:nvPicPr>
                      <p:cNvPr id="108578" name="Object 3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734300" y="3924300"/>
                        <a:ext cx="4572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25" name="Oval 35"/>
          <p:cNvSpPr>
            <a:spLocks noChangeArrowheads="1"/>
          </p:cNvSpPr>
          <p:nvPr/>
        </p:nvSpPr>
        <p:spPr bwMode="auto">
          <a:xfrm>
            <a:off x="7950200" y="1292225"/>
            <a:ext cx="152400" cy="152400"/>
          </a:xfrm>
          <a:prstGeom prst="ellipse">
            <a:avLst/>
          </a:prstGeom>
          <a:solidFill>
            <a:srgbClr val="FF9999"/>
          </a:solidFill>
          <a:ln w="9525">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565"/>
                                        </p:tgtEl>
                                        <p:attrNameLst>
                                          <p:attrName>style.visibility</p:attrName>
                                        </p:attrNameLst>
                                      </p:cBhvr>
                                      <p:to>
                                        <p:strVal val="visible"/>
                                      </p:to>
                                    </p:set>
                                    <p:animEffect transition="in" filter="wipe(left)">
                                      <p:cBhvr>
                                        <p:cTn id="7" dur="500"/>
                                        <p:tgtEl>
                                          <p:spTgt spid="1085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8568"/>
                                        </p:tgtEl>
                                        <p:attrNameLst>
                                          <p:attrName>style.visibility</p:attrName>
                                        </p:attrNameLst>
                                      </p:cBhvr>
                                      <p:to>
                                        <p:strVal val="visible"/>
                                      </p:to>
                                    </p:set>
                                    <p:animEffect transition="in" filter="blinds(horizontal)">
                                      <p:cBhvr>
                                        <p:cTn id="12" dur="500"/>
                                        <p:tgtEl>
                                          <p:spTgt spid="108568"/>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10856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08576"/>
                                        </p:tgtEl>
                                        <p:attrNameLst>
                                          <p:attrName>style.visibility</p:attrName>
                                        </p:attrNameLst>
                                      </p:cBhvr>
                                      <p:to>
                                        <p:strVal val="visible"/>
                                      </p:to>
                                    </p:set>
                                  </p:childTnLst>
                                </p:cTn>
                              </p:par>
                            </p:childTnLst>
                          </p:cTn>
                        </p:par>
                        <p:par>
                          <p:cTn id="20" fill="hold" nodeType="afterGroup">
                            <p:stCondLst>
                              <p:cond delay="500"/>
                            </p:stCondLst>
                            <p:childTnLst>
                              <p:par>
                                <p:cTn id="21" presetID="1" presetClass="entr" presetSubtype="0" fill="hold" nodeType="afterEffect">
                                  <p:stCondLst>
                                    <p:cond delay="0"/>
                                  </p:stCondLst>
                                  <p:childTnLst>
                                    <p:set>
                                      <p:cBhvr>
                                        <p:cTn id="22" dur="1" fill="hold">
                                          <p:stCondLst>
                                            <p:cond delay="499"/>
                                          </p:stCondLst>
                                        </p:cTn>
                                        <p:tgtEl>
                                          <p:spTgt spid="10857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8570"/>
                                        </p:tgtEl>
                                        <p:attrNameLst>
                                          <p:attrName>style.visibility</p:attrName>
                                        </p:attrNameLst>
                                      </p:cBhvr>
                                      <p:to>
                                        <p:strVal val="visible"/>
                                      </p:to>
                                    </p:set>
                                    <p:animEffect transition="in" filter="dissolve">
                                      <p:cBhvr>
                                        <p:cTn id="27" dur="500"/>
                                        <p:tgtEl>
                                          <p:spTgt spid="108570"/>
                                        </p:tgtEl>
                                      </p:cBhvr>
                                    </p:animEffect>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499"/>
                                          </p:stCondLst>
                                        </p:cTn>
                                        <p:tgtEl>
                                          <p:spTgt spid="10857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0857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08577"/>
                                        </p:tgtEl>
                                        <p:attrNameLst>
                                          <p:attrName>style.visibility</p:attrName>
                                        </p:attrNameLst>
                                      </p:cBhvr>
                                      <p:to>
                                        <p:strVal val="visible"/>
                                      </p:to>
                                    </p:set>
                                    <p:animEffect transition="in" filter="wipe(down)">
                                      <p:cBhvr>
                                        <p:cTn id="39" dur="500"/>
                                        <p:tgtEl>
                                          <p:spTgt spid="108577"/>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499"/>
                                          </p:stCondLst>
                                        </p:cTn>
                                        <p:tgtEl>
                                          <p:spTgt spid="10857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08566"/>
                                        </p:tgtEl>
                                        <p:attrNameLst>
                                          <p:attrName>style.visibility</p:attrName>
                                        </p:attrNameLst>
                                      </p:cBhvr>
                                      <p:to>
                                        <p:strVal val="visible"/>
                                      </p:to>
                                    </p:set>
                                    <p:animEffect transition="in" filter="wipe(left)">
                                      <p:cBhvr>
                                        <p:cTn id="47" dur="500"/>
                                        <p:tgtEl>
                                          <p:spTgt spid="10856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08567"/>
                                        </p:tgtEl>
                                        <p:attrNameLst>
                                          <p:attrName>style.visibility</p:attrName>
                                        </p:attrNameLst>
                                      </p:cBhvr>
                                      <p:to>
                                        <p:strVal val="visible"/>
                                      </p:to>
                                    </p:set>
                                    <p:animEffect transition="in" filter="wipe(left)">
                                      <p:cBhvr>
                                        <p:cTn id="52" dur="500"/>
                                        <p:tgtEl>
                                          <p:spTgt spid="108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65" grpId="0" autoUpdateAnimBg="0"/>
      <p:bldP spid="108568" grpId="0" animBg="1"/>
      <p:bldP spid="108569" grpId="0" autoUpdateAnimBg="0"/>
      <p:bldP spid="108570" grpId="0" animBg="1"/>
      <p:bldP spid="108576" grpId="0" animBg="1"/>
      <p:bldP spid="10857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2"/>
          <p:cNvSpPr txBox="1">
            <a:spLocks noChangeArrowheads="1"/>
          </p:cNvSpPr>
          <p:nvPr/>
        </p:nvSpPr>
        <p:spPr bwMode="auto">
          <a:xfrm>
            <a:off x="750888" y="365125"/>
            <a:ext cx="801211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a:solidFill>
                  <a:schemeClr val="bg1"/>
                </a:solidFill>
                <a:latin typeface="宋体" pitchFamily="2" charset="-122"/>
              </a:rPr>
              <a:t>已知两杆电荷线密度为</a:t>
            </a:r>
            <a:r>
              <a:rPr kumimoji="1" lang="zh-CN" altLang="en-US" sz="2400" b="1" i="1">
                <a:solidFill>
                  <a:srgbClr val="66FFFF"/>
                </a:solidFill>
                <a:latin typeface="Times New Roman" pitchFamily="18" charset="0"/>
                <a:sym typeface="Symbol" pitchFamily="18" charset="2"/>
              </a:rPr>
              <a:t></a:t>
            </a:r>
            <a:r>
              <a:rPr kumimoji="1" lang="zh-CN" altLang="en-US" sz="2400" b="1">
                <a:solidFill>
                  <a:schemeClr val="bg1"/>
                </a:solidFill>
                <a:latin typeface="宋体" pitchFamily="2" charset="-122"/>
                <a:sym typeface="Symbol" pitchFamily="18" charset="2"/>
              </a:rPr>
              <a:t>，长度为</a:t>
            </a:r>
            <a:r>
              <a:rPr kumimoji="1" lang="en-US" altLang="zh-CN" sz="2400" b="1" i="1">
                <a:solidFill>
                  <a:srgbClr val="66FFFF"/>
                </a:solidFill>
                <a:latin typeface="Times New Roman" pitchFamily="18" charset="0"/>
                <a:sym typeface="Symbol" pitchFamily="18" charset="2"/>
              </a:rPr>
              <a:t>L</a:t>
            </a:r>
            <a:r>
              <a:rPr kumimoji="1" lang="zh-CN" altLang="en-US" sz="2400" b="1">
                <a:solidFill>
                  <a:schemeClr val="bg1"/>
                </a:solidFill>
                <a:latin typeface="宋体" pitchFamily="2" charset="-122"/>
                <a:sym typeface="Symbol" pitchFamily="18" charset="2"/>
              </a:rPr>
              <a:t>，相距</a:t>
            </a:r>
            <a:r>
              <a:rPr kumimoji="1" lang="en-US" altLang="zh-CN" sz="2400" b="1" i="1">
                <a:solidFill>
                  <a:srgbClr val="66FFFF"/>
                </a:solidFill>
                <a:latin typeface="Times New Roman" pitchFamily="18" charset="0"/>
                <a:sym typeface="Symbol" pitchFamily="18" charset="2"/>
              </a:rPr>
              <a:t>L</a:t>
            </a:r>
            <a:r>
              <a:rPr kumimoji="1" lang="en-US" altLang="zh-CN" sz="2400" b="1" i="1">
                <a:solidFill>
                  <a:srgbClr val="66FFFF"/>
                </a:solidFill>
                <a:latin typeface="Times New Roman" pitchFamily="18" charset="0"/>
                <a:ea typeface="仿宋_GB2312" pitchFamily="49" charset="-122"/>
                <a:sym typeface="Symbol" pitchFamily="18" charset="2"/>
              </a:rPr>
              <a:t>  </a:t>
            </a:r>
            <a:r>
              <a:rPr kumimoji="1" lang="en-US" altLang="zh-CN" sz="2400" b="1">
                <a:solidFill>
                  <a:schemeClr val="bg1"/>
                </a:solidFill>
                <a:latin typeface="仿宋_GB2312" pitchFamily="49" charset="-122"/>
                <a:ea typeface="仿宋_GB2312" pitchFamily="49" charset="-122"/>
                <a:sym typeface="Symbol" pitchFamily="18" charset="2"/>
              </a:rPr>
              <a:t>      </a:t>
            </a:r>
            <a:endParaRPr kumimoji="1" lang="en-US" altLang="zh-CN" sz="2400" b="1">
              <a:solidFill>
                <a:schemeClr val="bg1"/>
              </a:solidFill>
              <a:latin typeface="仿宋_GB2312" pitchFamily="49" charset="-122"/>
              <a:ea typeface="仿宋_GB2312" pitchFamily="49" charset="-122"/>
            </a:endParaRPr>
          </a:p>
        </p:txBody>
      </p:sp>
      <p:sp>
        <p:nvSpPr>
          <p:cNvPr id="109571" name="Text Box 3"/>
          <p:cNvSpPr txBox="1">
            <a:spLocks noChangeArrowheads="1"/>
          </p:cNvSpPr>
          <p:nvPr/>
        </p:nvSpPr>
        <p:spPr bwMode="auto">
          <a:xfrm>
            <a:off x="246063" y="191928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graphicFrame>
        <p:nvGraphicFramePr>
          <p:cNvPr id="109572" name="Object 4"/>
          <p:cNvGraphicFramePr>
            <a:graphicFrameLocks/>
          </p:cNvGraphicFramePr>
          <p:nvPr/>
        </p:nvGraphicFramePr>
        <p:xfrm>
          <a:off x="6548438" y="1843088"/>
          <a:ext cx="471487" cy="406400"/>
        </p:xfrm>
        <a:graphic>
          <a:graphicData uri="http://schemas.openxmlformats.org/presentationml/2006/ole">
            <mc:AlternateContent xmlns:mc="http://schemas.openxmlformats.org/markup-compatibility/2006">
              <mc:Choice xmlns:v="urn:schemas-microsoft-com:vml" Requires="v">
                <p:oleObj spid="_x0000_s90123" name="Equation" r:id="rId3" imgW="361991" imgH="304755" progId="Equation.3">
                  <p:embed/>
                </p:oleObj>
              </mc:Choice>
              <mc:Fallback>
                <p:oleObj name="Equation" r:id="rId3" imgW="361991" imgH="304755" progId="Equation.3">
                  <p:embed/>
                  <p:pic>
                    <p:nvPicPr>
                      <p:cNvPr id="109572"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8438" y="1843088"/>
                        <a:ext cx="471487"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9573" name="Group 5"/>
          <p:cNvGrpSpPr>
            <a:grpSpLocks/>
          </p:cNvGrpSpPr>
          <p:nvPr/>
        </p:nvGrpSpPr>
        <p:grpSpPr bwMode="auto">
          <a:xfrm>
            <a:off x="6704013" y="2563813"/>
            <a:ext cx="436562" cy="798512"/>
            <a:chOff x="4656" y="3312"/>
            <a:chExt cx="275" cy="488"/>
          </a:xfrm>
        </p:grpSpPr>
        <p:sp>
          <p:nvSpPr>
            <p:cNvPr id="9250" name="Line 6"/>
            <p:cNvSpPr>
              <a:spLocks noChangeShapeType="1"/>
            </p:cNvSpPr>
            <p:nvPr/>
          </p:nvSpPr>
          <p:spPr bwMode="auto">
            <a:xfrm>
              <a:off x="4752" y="3312"/>
              <a:ext cx="0" cy="144"/>
            </a:xfrm>
            <a:prstGeom prst="line">
              <a:avLst/>
            </a:prstGeom>
            <a:noFill/>
            <a:ln w="952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251" name="Object 7"/>
            <p:cNvGraphicFramePr>
              <a:graphicFrameLocks noChangeAspect="1"/>
            </p:cNvGraphicFramePr>
            <p:nvPr/>
          </p:nvGraphicFramePr>
          <p:xfrm>
            <a:off x="4656" y="3504"/>
            <a:ext cx="275" cy="296"/>
          </p:xfrm>
          <a:graphic>
            <a:graphicData uri="http://schemas.openxmlformats.org/presentationml/2006/ole">
              <mc:AlternateContent xmlns:mc="http://schemas.openxmlformats.org/markup-compatibility/2006">
                <mc:Choice xmlns:v="urn:schemas-microsoft-com:vml" Requires="v">
                  <p:oleObj spid="_x0000_s90124" name="Equation" r:id="rId5" imgW="57227" imgH="76121" progId="Equation.3">
                    <p:embed/>
                  </p:oleObj>
                </mc:Choice>
                <mc:Fallback>
                  <p:oleObj name="Equation" r:id="rId5" imgW="57227" imgH="76121" progId="Equation.3">
                    <p:embed/>
                    <p:pic>
                      <p:nvPicPr>
                        <p:cNvPr id="925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 y="3504"/>
                          <a:ext cx="275"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9576" name="Group 8"/>
          <p:cNvGrpSpPr>
            <a:grpSpLocks/>
          </p:cNvGrpSpPr>
          <p:nvPr/>
        </p:nvGrpSpPr>
        <p:grpSpPr bwMode="auto">
          <a:xfrm>
            <a:off x="3562350" y="2554288"/>
            <a:ext cx="341313" cy="749300"/>
            <a:chOff x="2832" y="3312"/>
            <a:chExt cx="215" cy="428"/>
          </a:xfrm>
        </p:grpSpPr>
        <p:sp>
          <p:nvSpPr>
            <p:cNvPr id="9248" name="Line 9"/>
            <p:cNvSpPr>
              <a:spLocks noChangeShapeType="1"/>
            </p:cNvSpPr>
            <p:nvPr/>
          </p:nvSpPr>
          <p:spPr bwMode="auto">
            <a:xfrm>
              <a:off x="2928" y="3312"/>
              <a:ext cx="0" cy="144"/>
            </a:xfrm>
            <a:prstGeom prst="line">
              <a:avLst/>
            </a:prstGeom>
            <a:noFill/>
            <a:ln w="952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249" name="Object 10"/>
            <p:cNvGraphicFramePr>
              <a:graphicFrameLocks noChangeAspect="1"/>
            </p:cNvGraphicFramePr>
            <p:nvPr/>
          </p:nvGraphicFramePr>
          <p:xfrm>
            <a:off x="2832" y="3504"/>
            <a:ext cx="215" cy="236"/>
          </p:xfrm>
          <a:graphic>
            <a:graphicData uri="http://schemas.openxmlformats.org/presentationml/2006/ole">
              <mc:AlternateContent xmlns:mc="http://schemas.openxmlformats.org/markup-compatibility/2006">
                <mc:Choice xmlns:v="urn:schemas-microsoft-com:vml" Requires="v">
                  <p:oleObj spid="_x0000_s90125" name="Equation" r:id="rId7" imgW="19166" imgH="38061" progId="Equation.3">
                    <p:embed/>
                  </p:oleObj>
                </mc:Choice>
                <mc:Fallback>
                  <p:oleObj name="Equation" r:id="rId7" imgW="19166" imgH="38061" progId="Equation.3">
                    <p:embed/>
                    <p:pic>
                      <p:nvPicPr>
                        <p:cNvPr id="9249"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2" y="3504"/>
                          <a:ext cx="215"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9579" name="Object 11"/>
          <p:cNvGraphicFramePr>
            <a:graphicFrameLocks/>
          </p:cNvGraphicFramePr>
          <p:nvPr/>
        </p:nvGraphicFramePr>
        <p:xfrm>
          <a:off x="931863" y="1995488"/>
          <a:ext cx="1281112" cy="393700"/>
        </p:xfrm>
        <a:graphic>
          <a:graphicData uri="http://schemas.openxmlformats.org/presentationml/2006/ole">
            <mc:AlternateContent xmlns:mc="http://schemas.openxmlformats.org/markup-compatibility/2006">
              <mc:Choice xmlns:v="urn:schemas-microsoft-com:vml" Requires="v">
                <p:oleObj spid="_x0000_s90126" name="Equation" r:id="rId9" imgW="1180991" imgH="285860" progId="Equation.3">
                  <p:embed/>
                </p:oleObj>
              </mc:Choice>
              <mc:Fallback>
                <p:oleObj name="Equation" r:id="rId9" imgW="1180991" imgH="285860" progId="Equation.3">
                  <p:embed/>
                  <p:pic>
                    <p:nvPicPr>
                      <p:cNvPr id="109579"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1863" y="1995488"/>
                        <a:ext cx="1281112"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0" name="Object 12"/>
          <p:cNvGraphicFramePr>
            <a:graphicFrameLocks/>
          </p:cNvGraphicFramePr>
          <p:nvPr/>
        </p:nvGraphicFramePr>
        <p:xfrm>
          <a:off x="925513" y="2714625"/>
          <a:ext cx="1436687" cy="406400"/>
        </p:xfrm>
        <a:graphic>
          <a:graphicData uri="http://schemas.openxmlformats.org/presentationml/2006/ole">
            <mc:AlternateContent xmlns:mc="http://schemas.openxmlformats.org/markup-compatibility/2006">
              <mc:Choice xmlns:v="urn:schemas-microsoft-com:vml" Requires="v">
                <p:oleObj spid="_x0000_s90127" name="Equation" r:id="rId11" imgW="1333508" imgH="304755" progId="Equation.3">
                  <p:embed/>
                </p:oleObj>
              </mc:Choice>
              <mc:Fallback>
                <p:oleObj name="Equation" r:id="rId11" imgW="1333508" imgH="304755" progId="Equation.3">
                  <p:embed/>
                  <p:pic>
                    <p:nvPicPr>
                      <p:cNvPr id="10958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5513" y="2714625"/>
                        <a:ext cx="1436687"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1" name="Object 13"/>
          <p:cNvGraphicFramePr>
            <a:graphicFrameLocks/>
          </p:cNvGraphicFramePr>
          <p:nvPr/>
        </p:nvGraphicFramePr>
        <p:xfrm>
          <a:off x="3492500" y="1920875"/>
          <a:ext cx="392113" cy="392113"/>
        </p:xfrm>
        <a:graphic>
          <a:graphicData uri="http://schemas.openxmlformats.org/presentationml/2006/ole">
            <mc:AlternateContent xmlns:mc="http://schemas.openxmlformats.org/markup-compatibility/2006">
              <mc:Choice xmlns:v="urn:schemas-microsoft-com:vml" Requires="v">
                <p:oleObj spid="_x0000_s90128" name="Equation" r:id="rId13" imgW="285867" imgH="285860" progId="Equation.3">
                  <p:embed/>
                </p:oleObj>
              </mc:Choice>
              <mc:Fallback>
                <p:oleObj name="Equation" r:id="rId13" imgW="285867" imgH="285860" progId="Equation.3">
                  <p:embed/>
                  <p:pic>
                    <p:nvPicPr>
                      <p:cNvPr id="109581" name="Object 1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92500" y="1920875"/>
                        <a:ext cx="392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2" name="Object 14"/>
          <p:cNvGraphicFramePr>
            <a:graphicFrameLocks/>
          </p:cNvGraphicFramePr>
          <p:nvPr/>
        </p:nvGraphicFramePr>
        <p:xfrm>
          <a:off x="965200" y="3595688"/>
          <a:ext cx="2692400" cy="914400"/>
        </p:xfrm>
        <a:graphic>
          <a:graphicData uri="http://schemas.openxmlformats.org/presentationml/2006/ole">
            <mc:AlternateContent xmlns:mc="http://schemas.openxmlformats.org/markup-compatibility/2006">
              <mc:Choice xmlns:v="urn:schemas-microsoft-com:vml" Requires="v">
                <p:oleObj spid="_x0000_s90129" name="Equation" r:id="rId15" imgW="2590892" imgH="809531" progId="Equation.3">
                  <p:embed/>
                </p:oleObj>
              </mc:Choice>
              <mc:Fallback>
                <p:oleObj name="Equation" r:id="rId15" imgW="2590892" imgH="809531" progId="Equation.3">
                  <p:embed/>
                  <p:pic>
                    <p:nvPicPr>
                      <p:cNvPr id="109582" name="Object 1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5200" y="3595688"/>
                        <a:ext cx="2692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3" name="Object 15"/>
          <p:cNvGraphicFramePr>
            <a:graphicFrameLocks/>
          </p:cNvGraphicFramePr>
          <p:nvPr/>
        </p:nvGraphicFramePr>
        <p:xfrm>
          <a:off x="1003300" y="4984750"/>
          <a:ext cx="3695700" cy="965200"/>
        </p:xfrm>
        <a:graphic>
          <a:graphicData uri="http://schemas.openxmlformats.org/presentationml/2006/ole">
            <mc:AlternateContent xmlns:mc="http://schemas.openxmlformats.org/markup-compatibility/2006">
              <mc:Choice xmlns:v="urn:schemas-microsoft-com:vml" Requires="v">
                <p:oleObj spid="_x0000_s90130" name="Equation" r:id="rId17" imgW="3591023" imgH="857309" progId="Equation.3">
                  <p:embed/>
                </p:oleObj>
              </mc:Choice>
              <mc:Fallback>
                <p:oleObj name="Equation" r:id="rId17" imgW="3591023" imgH="857309" progId="Equation.3">
                  <p:embed/>
                  <p:pic>
                    <p:nvPicPr>
                      <p:cNvPr id="109583" name="Object 15"/>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3300" y="4984750"/>
                        <a:ext cx="36957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84" name="Rectangle 16"/>
          <p:cNvSpPr>
            <a:spLocks noChangeArrowheads="1"/>
          </p:cNvSpPr>
          <p:nvPr/>
        </p:nvSpPr>
        <p:spPr bwMode="auto">
          <a:xfrm>
            <a:off x="263525" y="42545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例</a:t>
            </a:r>
          </a:p>
        </p:txBody>
      </p:sp>
      <p:sp>
        <p:nvSpPr>
          <p:cNvPr id="109585" name="Rectangle 17"/>
          <p:cNvSpPr>
            <a:spLocks noChangeArrowheads="1"/>
          </p:cNvSpPr>
          <p:nvPr/>
        </p:nvSpPr>
        <p:spPr bwMode="auto">
          <a:xfrm>
            <a:off x="762000" y="1168400"/>
            <a:ext cx="3571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chemeClr val="bg1"/>
                </a:solidFill>
                <a:latin typeface="Times New Roman" pitchFamily="18" charset="0"/>
                <a:sym typeface="Symbol" pitchFamily="18" charset="2"/>
              </a:rPr>
              <a:t>两带电直杆间的电场力。</a:t>
            </a:r>
          </a:p>
        </p:txBody>
      </p:sp>
      <p:sp>
        <p:nvSpPr>
          <p:cNvPr id="109586" name="Rectangle 18"/>
          <p:cNvSpPr>
            <a:spLocks noChangeArrowheads="1"/>
          </p:cNvSpPr>
          <p:nvPr/>
        </p:nvSpPr>
        <p:spPr bwMode="auto">
          <a:xfrm>
            <a:off x="252413" y="116522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sym typeface="Symbol" pitchFamily="18" charset="2"/>
              </a:rPr>
              <a:t>求</a:t>
            </a:r>
          </a:p>
        </p:txBody>
      </p:sp>
      <p:graphicFrame>
        <p:nvGraphicFramePr>
          <p:cNvPr id="109587" name="Object 19"/>
          <p:cNvGraphicFramePr>
            <a:graphicFrameLocks noChangeAspect="1"/>
          </p:cNvGraphicFramePr>
          <p:nvPr/>
        </p:nvGraphicFramePr>
        <p:xfrm>
          <a:off x="4813300" y="4984750"/>
          <a:ext cx="1587500" cy="965200"/>
        </p:xfrm>
        <a:graphic>
          <a:graphicData uri="http://schemas.openxmlformats.org/presentationml/2006/ole">
            <mc:AlternateContent xmlns:mc="http://schemas.openxmlformats.org/markup-compatibility/2006">
              <mc:Choice xmlns:v="urn:schemas-microsoft-com:vml" Requires="v">
                <p:oleObj spid="_x0000_s90131" name="Equation" r:id="rId19" imgW="1486024" imgH="857309" progId="Equation.3">
                  <p:embed/>
                </p:oleObj>
              </mc:Choice>
              <mc:Fallback>
                <p:oleObj name="Equation" r:id="rId19" imgW="1486024" imgH="857309" progId="Equation.3">
                  <p:embed/>
                  <p:pic>
                    <p:nvPicPr>
                      <p:cNvPr id="109587" name="Object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13300" y="4984750"/>
                        <a:ext cx="15875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9588" name="Group 20"/>
          <p:cNvGrpSpPr>
            <a:grpSpLocks/>
          </p:cNvGrpSpPr>
          <p:nvPr/>
        </p:nvGrpSpPr>
        <p:grpSpPr bwMode="auto">
          <a:xfrm>
            <a:off x="3162300" y="2387600"/>
            <a:ext cx="5505450" cy="933450"/>
            <a:chOff x="1992" y="1300"/>
            <a:chExt cx="3468" cy="588"/>
          </a:xfrm>
        </p:grpSpPr>
        <p:sp>
          <p:nvSpPr>
            <p:cNvPr id="109589" name="Rectangle 21"/>
            <p:cNvSpPr>
              <a:spLocks noChangeArrowheads="1"/>
            </p:cNvSpPr>
            <p:nvPr/>
          </p:nvSpPr>
          <p:spPr bwMode="auto">
            <a:xfrm>
              <a:off x="2158" y="1300"/>
              <a:ext cx="960" cy="96"/>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5400000" scaled="1"/>
            </a:gradFill>
            <a:ln w="9525">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109590" name="Rectangle 22"/>
            <p:cNvSpPr>
              <a:spLocks noChangeArrowheads="1"/>
            </p:cNvSpPr>
            <p:nvPr/>
          </p:nvSpPr>
          <p:spPr bwMode="auto">
            <a:xfrm>
              <a:off x="4042" y="1300"/>
              <a:ext cx="960" cy="96"/>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5400000" scaled="1"/>
            </a:gradFill>
            <a:ln w="9525">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9237" name="Text Box 23"/>
            <p:cNvSpPr txBox="1">
              <a:spLocks noChangeArrowheads="1"/>
            </p:cNvSpPr>
            <p:nvPr/>
          </p:nvSpPr>
          <p:spPr bwMode="auto">
            <a:xfrm>
              <a:off x="3015" y="1600"/>
              <a:ext cx="37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L</a:t>
              </a:r>
            </a:p>
          </p:txBody>
        </p:sp>
        <p:sp>
          <p:nvSpPr>
            <p:cNvPr id="9238" name="Text Box 24"/>
            <p:cNvSpPr txBox="1">
              <a:spLocks noChangeArrowheads="1"/>
            </p:cNvSpPr>
            <p:nvPr/>
          </p:nvSpPr>
          <p:spPr bwMode="auto">
            <a:xfrm>
              <a:off x="4759" y="1588"/>
              <a:ext cx="3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3</a:t>
              </a:r>
              <a:r>
                <a:rPr kumimoji="1" lang="en-US" altLang="zh-CN" sz="2400" b="1" i="1">
                  <a:solidFill>
                    <a:schemeClr val="bg1"/>
                  </a:solidFill>
                  <a:latin typeface="Times New Roman" pitchFamily="18" charset="0"/>
                </a:rPr>
                <a:t>L</a:t>
              </a:r>
            </a:p>
          </p:txBody>
        </p:sp>
        <p:sp>
          <p:nvSpPr>
            <p:cNvPr id="9239" name="Text Box 25"/>
            <p:cNvSpPr txBox="1">
              <a:spLocks noChangeArrowheads="1"/>
            </p:cNvSpPr>
            <p:nvPr/>
          </p:nvSpPr>
          <p:spPr bwMode="auto">
            <a:xfrm>
              <a:off x="3861" y="1588"/>
              <a:ext cx="3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2</a:t>
              </a:r>
              <a:r>
                <a:rPr kumimoji="1" lang="en-US" altLang="zh-CN" sz="2400" b="1" i="1">
                  <a:solidFill>
                    <a:schemeClr val="bg1"/>
                  </a:solidFill>
                  <a:latin typeface="Times New Roman" pitchFamily="18" charset="0"/>
                </a:rPr>
                <a:t>L</a:t>
              </a:r>
            </a:p>
          </p:txBody>
        </p:sp>
        <p:sp>
          <p:nvSpPr>
            <p:cNvPr id="9240" name="Line 26"/>
            <p:cNvSpPr>
              <a:spLocks noChangeShapeType="1"/>
            </p:cNvSpPr>
            <p:nvPr/>
          </p:nvSpPr>
          <p:spPr bwMode="auto">
            <a:xfrm>
              <a:off x="3117" y="1408"/>
              <a:ext cx="0" cy="144"/>
            </a:xfrm>
            <a:prstGeom prst="line">
              <a:avLst/>
            </a:prstGeom>
            <a:noFill/>
            <a:ln w="9525" cap="rnd">
              <a:solidFill>
                <a:srgbClr val="FFFF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1" name="Line 27"/>
            <p:cNvSpPr>
              <a:spLocks noChangeShapeType="1"/>
            </p:cNvSpPr>
            <p:nvPr/>
          </p:nvSpPr>
          <p:spPr bwMode="auto">
            <a:xfrm>
              <a:off x="4053" y="1408"/>
              <a:ext cx="0" cy="144"/>
            </a:xfrm>
            <a:prstGeom prst="line">
              <a:avLst/>
            </a:prstGeom>
            <a:noFill/>
            <a:ln w="9525" cap="rnd">
              <a:solidFill>
                <a:srgbClr val="FFFF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2" name="Line 28"/>
            <p:cNvSpPr>
              <a:spLocks noChangeShapeType="1"/>
            </p:cNvSpPr>
            <p:nvPr/>
          </p:nvSpPr>
          <p:spPr bwMode="auto">
            <a:xfrm>
              <a:off x="5001" y="1408"/>
              <a:ext cx="0" cy="144"/>
            </a:xfrm>
            <a:prstGeom prst="line">
              <a:avLst/>
            </a:prstGeom>
            <a:noFill/>
            <a:ln w="9525" cap="rnd">
              <a:solidFill>
                <a:srgbClr val="FFFF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243" name="Group 29"/>
            <p:cNvGrpSpPr>
              <a:grpSpLocks/>
            </p:cNvGrpSpPr>
            <p:nvPr/>
          </p:nvGrpSpPr>
          <p:grpSpPr bwMode="auto">
            <a:xfrm>
              <a:off x="1992" y="1548"/>
              <a:ext cx="3468" cy="336"/>
              <a:chOff x="1956" y="1548"/>
              <a:chExt cx="3468" cy="336"/>
            </a:xfrm>
          </p:grpSpPr>
          <p:sp>
            <p:nvSpPr>
              <p:cNvPr id="9244" name="Line 30"/>
              <p:cNvSpPr>
                <a:spLocks noChangeShapeType="1"/>
              </p:cNvSpPr>
              <p:nvPr/>
            </p:nvSpPr>
            <p:spPr bwMode="auto">
              <a:xfrm>
                <a:off x="2160" y="1584"/>
                <a:ext cx="3168" cy="0"/>
              </a:xfrm>
              <a:prstGeom prst="line">
                <a:avLst/>
              </a:prstGeom>
              <a:noFill/>
              <a:ln w="28575">
                <a:solidFill>
                  <a:srgbClr val="66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5" name="Text Box 31"/>
              <p:cNvSpPr txBox="1">
                <a:spLocks noChangeArrowheads="1"/>
              </p:cNvSpPr>
              <p:nvPr/>
            </p:nvSpPr>
            <p:spPr bwMode="auto">
              <a:xfrm>
                <a:off x="5196" y="1552"/>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66FF66"/>
                    </a:solidFill>
                    <a:latin typeface="Times New Roman" pitchFamily="18" charset="0"/>
                  </a:rPr>
                  <a:t>x</a:t>
                </a:r>
              </a:p>
            </p:txBody>
          </p:sp>
          <p:sp>
            <p:nvSpPr>
              <p:cNvPr id="9246" name="Text Box 32"/>
              <p:cNvSpPr txBox="1">
                <a:spLocks noChangeArrowheads="1"/>
              </p:cNvSpPr>
              <p:nvPr/>
            </p:nvSpPr>
            <p:spPr bwMode="auto">
              <a:xfrm>
                <a:off x="1956" y="159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66"/>
                    </a:solidFill>
                    <a:latin typeface="Times New Roman" pitchFamily="18" charset="0"/>
                  </a:rPr>
                  <a:t>O</a:t>
                </a:r>
              </a:p>
            </p:txBody>
          </p:sp>
          <p:sp>
            <p:nvSpPr>
              <p:cNvPr id="9247" name="Oval 33"/>
              <p:cNvSpPr>
                <a:spLocks noChangeArrowheads="1"/>
              </p:cNvSpPr>
              <p:nvPr/>
            </p:nvSpPr>
            <p:spPr bwMode="auto">
              <a:xfrm>
                <a:off x="2112" y="1548"/>
                <a:ext cx="48" cy="48"/>
              </a:xfrm>
              <a:prstGeom prst="ellipse">
                <a:avLst/>
              </a:prstGeom>
              <a:solidFill>
                <a:schemeClr val="accent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9602" name="Rectangle 34"/>
          <p:cNvSpPr>
            <a:spLocks noChangeArrowheads="1"/>
          </p:cNvSpPr>
          <p:nvPr/>
        </p:nvSpPr>
        <p:spPr bwMode="auto">
          <a:xfrm>
            <a:off x="3673475" y="2382838"/>
            <a:ext cx="76200" cy="15240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109603" name="Rectangle 35"/>
          <p:cNvSpPr>
            <a:spLocks noChangeArrowheads="1"/>
          </p:cNvSpPr>
          <p:nvPr/>
        </p:nvSpPr>
        <p:spPr bwMode="auto">
          <a:xfrm>
            <a:off x="6815138" y="2382838"/>
            <a:ext cx="76200" cy="152400"/>
          </a:xfrm>
          <a:prstGeom prst="rect">
            <a:avLst/>
          </a:prstGeom>
          <a:gradFill rotWithShape="1">
            <a:gsLst>
              <a:gs pos="0">
                <a:srgbClr val="760076"/>
              </a:gs>
              <a:gs pos="50000">
                <a:srgbClr val="FF00FF"/>
              </a:gs>
              <a:gs pos="100000">
                <a:srgbClr val="760076"/>
              </a:gs>
            </a:gsLst>
            <a:lin ang="5400000" scaled="1"/>
          </a:gradFill>
          <a:ln>
            <a:noFill/>
          </a:ln>
          <a:effectLst/>
          <a:extLs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09570"/>
                                        </p:tgtEl>
                                        <p:attrNameLst>
                                          <p:attrName>style.visibility</p:attrName>
                                        </p:attrNameLst>
                                      </p:cBhvr>
                                      <p:to>
                                        <p:strVal val="visible"/>
                                      </p:to>
                                    </p:set>
                                    <p:animEffect transition="in" filter="wipe(left)">
                                      <p:cBhvr>
                                        <p:cTn id="11" dur="500"/>
                                        <p:tgtEl>
                                          <p:spTgt spid="10957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09588"/>
                                        </p:tgtEl>
                                        <p:attrNameLst>
                                          <p:attrName>style.visibility</p:attrName>
                                        </p:attrNameLst>
                                      </p:cBhvr>
                                      <p:to>
                                        <p:strVal val="visible"/>
                                      </p:to>
                                    </p:set>
                                    <p:animEffect transition="in" filter="wipe(left)">
                                      <p:cBhvr>
                                        <p:cTn id="16" dur="500"/>
                                        <p:tgtEl>
                                          <p:spTgt spid="10958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0958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9585"/>
                                        </p:tgtEl>
                                        <p:attrNameLst>
                                          <p:attrName>style.visibility</p:attrName>
                                        </p:attrNameLst>
                                      </p:cBhvr>
                                      <p:to>
                                        <p:strVal val="visible"/>
                                      </p:to>
                                    </p:set>
                                    <p:animEffect transition="in" filter="wipe(left)">
                                      <p:cBhvr>
                                        <p:cTn id="25" dur="500"/>
                                        <p:tgtEl>
                                          <p:spTgt spid="10958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09571"/>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09602"/>
                                        </p:tgtEl>
                                        <p:attrNameLst>
                                          <p:attrName>style.visibility</p:attrName>
                                        </p:attrNameLst>
                                      </p:cBhvr>
                                      <p:to>
                                        <p:strVal val="visible"/>
                                      </p:to>
                                    </p:set>
                                    <p:animEffect transition="in" filter="dissolve">
                                      <p:cBhvr>
                                        <p:cTn id="34" dur="500"/>
                                        <p:tgtEl>
                                          <p:spTgt spid="109602"/>
                                        </p:tgtEl>
                                      </p:cBhvr>
                                    </p:animEffect>
                                  </p:childTnLst>
                                </p:cTn>
                              </p:par>
                            </p:childTnLst>
                          </p:cTn>
                        </p:par>
                        <p:par>
                          <p:cTn id="35" fill="hold" nodeType="afterGroup">
                            <p:stCondLst>
                              <p:cond delay="500"/>
                            </p:stCondLst>
                            <p:childTnLst>
                              <p:par>
                                <p:cTn id="36" presetID="1" presetClass="entr" presetSubtype="0" fill="hold" nodeType="afterEffect">
                                  <p:stCondLst>
                                    <p:cond delay="0"/>
                                  </p:stCondLst>
                                  <p:childTnLst>
                                    <p:set>
                                      <p:cBhvr>
                                        <p:cTn id="37" dur="1" fill="hold">
                                          <p:stCondLst>
                                            <p:cond delay="499"/>
                                          </p:stCondLst>
                                        </p:cTn>
                                        <p:tgtEl>
                                          <p:spTgt spid="109581"/>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499"/>
                                          </p:stCondLst>
                                        </p:cTn>
                                        <p:tgtEl>
                                          <p:spTgt spid="109576"/>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09603"/>
                                        </p:tgtEl>
                                        <p:attrNameLst>
                                          <p:attrName>style.visibility</p:attrName>
                                        </p:attrNameLst>
                                      </p:cBhvr>
                                      <p:to>
                                        <p:strVal val="visible"/>
                                      </p:to>
                                    </p:set>
                                    <p:animEffect transition="in" filter="dissolve">
                                      <p:cBhvr>
                                        <p:cTn id="46" dur="500"/>
                                        <p:tgtEl>
                                          <p:spTgt spid="109603"/>
                                        </p:tgtEl>
                                      </p:cBhvr>
                                    </p:animEffect>
                                  </p:childTnLst>
                                </p:cTn>
                              </p:par>
                            </p:childTnLst>
                          </p:cTn>
                        </p:par>
                        <p:par>
                          <p:cTn id="47" fill="hold" nodeType="afterGroup">
                            <p:stCondLst>
                              <p:cond delay="500"/>
                            </p:stCondLst>
                            <p:childTnLst>
                              <p:par>
                                <p:cTn id="48" presetID="1" presetClass="entr" presetSubtype="0" fill="hold" nodeType="afterEffect">
                                  <p:stCondLst>
                                    <p:cond delay="0"/>
                                  </p:stCondLst>
                                  <p:childTnLst>
                                    <p:set>
                                      <p:cBhvr>
                                        <p:cTn id="49" dur="1" fill="hold">
                                          <p:stCondLst>
                                            <p:cond delay="499"/>
                                          </p:stCondLst>
                                        </p:cTn>
                                        <p:tgtEl>
                                          <p:spTgt spid="109572"/>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499"/>
                                          </p:stCondLst>
                                        </p:cTn>
                                        <p:tgtEl>
                                          <p:spTgt spid="109573"/>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09579"/>
                                        </p:tgtEl>
                                        <p:attrNameLst>
                                          <p:attrName>style.visibility</p:attrName>
                                        </p:attrNameLst>
                                      </p:cBhvr>
                                      <p:to>
                                        <p:strVal val="visible"/>
                                      </p:to>
                                    </p:set>
                                    <p:animEffect transition="in" filter="wipe(left)">
                                      <p:cBhvr>
                                        <p:cTn id="58" dur="500"/>
                                        <p:tgtEl>
                                          <p:spTgt spid="10957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109580"/>
                                        </p:tgtEl>
                                        <p:attrNameLst>
                                          <p:attrName>style.visibility</p:attrName>
                                        </p:attrNameLst>
                                      </p:cBhvr>
                                      <p:to>
                                        <p:strVal val="visible"/>
                                      </p:to>
                                    </p:set>
                                    <p:animEffect transition="in" filter="wipe(left)">
                                      <p:cBhvr>
                                        <p:cTn id="63" dur="500"/>
                                        <p:tgtEl>
                                          <p:spTgt spid="10958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09582"/>
                                        </p:tgtEl>
                                        <p:attrNameLst>
                                          <p:attrName>style.visibility</p:attrName>
                                        </p:attrNameLst>
                                      </p:cBhvr>
                                      <p:to>
                                        <p:strVal val="visible"/>
                                      </p:to>
                                    </p:set>
                                    <p:animEffect transition="in" filter="wipe(left)">
                                      <p:cBhvr>
                                        <p:cTn id="68" dur="500"/>
                                        <p:tgtEl>
                                          <p:spTgt spid="10958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09583"/>
                                        </p:tgtEl>
                                        <p:attrNameLst>
                                          <p:attrName>style.visibility</p:attrName>
                                        </p:attrNameLst>
                                      </p:cBhvr>
                                      <p:to>
                                        <p:strVal val="visible"/>
                                      </p:to>
                                    </p:set>
                                    <p:animEffect transition="in" filter="wipe(left)">
                                      <p:cBhvr>
                                        <p:cTn id="73" dur="500"/>
                                        <p:tgtEl>
                                          <p:spTgt spid="10958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09587"/>
                                        </p:tgtEl>
                                        <p:attrNameLst>
                                          <p:attrName>style.visibility</p:attrName>
                                        </p:attrNameLst>
                                      </p:cBhvr>
                                      <p:to>
                                        <p:strVal val="visible"/>
                                      </p:to>
                                    </p:set>
                                    <p:animEffect transition="in" filter="wipe(left)">
                                      <p:cBhvr>
                                        <p:cTn id="78" dur="500"/>
                                        <p:tgtEl>
                                          <p:spTgt spid="109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autoUpdateAnimBg="0"/>
      <p:bldP spid="109571" grpId="0" autoUpdateAnimBg="0"/>
      <p:bldP spid="109584" grpId="0" autoUpdateAnimBg="0"/>
      <p:bldP spid="109585" grpId="0" autoUpdateAnimBg="0"/>
      <p:bldP spid="109586" grpId="0" autoUpdateAnimBg="0"/>
      <p:bldP spid="109602" grpId="0" animBg="1"/>
      <p:bldP spid="10960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0" y="373063"/>
            <a:ext cx="88931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3200" b="1">
                <a:solidFill>
                  <a:srgbClr val="66FF33"/>
                </a:solidFill>
                <a:latin typeface="Times New Roman" pitchFamily="18" charset="0"/>
                <a:ea typeface="黑体" pitchFamily="49" charset="-122"/>
              </a:rPr>
              <a:t>9.2  </a:t>
            </a:r>
            <a:r>
              <a:rPr kumimoji="1" lang="zh-CN" altLang="en-US" sz="3200" b="1">
                <a:solidFill>
                  <a:srgbClr val="66FF33"/>
                </a:solidFill>
                <a:latin typeface="Times New Roman" pitchFamily="18" charset="0"/>
                <a:ea typeface="黑体" pitchFamily="49" charset="-122"/>
              </a:rPr>
              <a:t>静电场  电场强度</a:t>
            </a:r>
            <a:endParaRPr kumimoji="1" lang="en-US" altLang="zh-CN" sz="3200" b="1">
              <a:solidFill>
                <a:srgbClr val="66FF33"/>
              </a:solidFill>
              <a:latin typeface="Times New Roman" pitchFamily="18" charset="0"/>
              <a:ea typeface="黑体" pitchFamily="49" charset="-122"/>
            </a:endParaRPr>
          </a:p>
        </p:txBody>
      </p:sp>
      <p:sp>
        <p:nvSpPr>
          <p:cNvPr id="10243" name="Text Box 3"/>
          <p:cNvSpPr txBox="1">
            <a:spLocks noChangeArrowheads="1"/>
          </p:cNvSpPr>
          <p:nvPr/>
        </p:nvSpPr>
        <p:spPr bwMode="auto">
          <a:xfrm>
            <a:off x="223838" y="952500"/>
            <a:ext cx="2530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一</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静电场</a:t>
            </a:r>
          </a:p>
        </p:txBody>
      </p:sp>
      <p:sp>
        <p:nvSpPr>
          <p:cNvPr id="10244" name="Rectangle 4"/>
          <p:cNvSpPr>
            <a:spLocks noChangeArrowheads="1"/>
          </p:cNvSpPr>
          <p:nvPr/>
        </p:nvSpPr>
        <p:spPr bwMode="auto">
          <a:xfrm>
            <a:off x="179512" y="2762250"/>
            <a:ext cx="5957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400" b="1">
                <a:solidFill>
                  <a:srgbClr val="FFFF66"/>
                </a:solidFill>
                <a:latin typeface="仿宋_GB2312" pitchFamily="49" charset="-122"/>
                <a:ea typeface="仿宋_GB2312" pitchFamily="49" charset="-122"/>
                <a:sym typeface="Wingdings" pitchFamily="2" charset="2"/>
              </a:rPr>
              <a:t> </a:t>
            </a:r>
            <a:r>
              <a:rPr kumimoji="1" lang="zh-CN" altLang="en-US" sz="2400" b="1">
                <a:solidFill>
                  <a:srgbClr val="66FFFF"/>
                </a:solidFill>
                <a:latin typeface="宋体" pitchFamily="2" charset="-122"/>
              </a:rPr>
              <a:t>后来</a:t>
            </a:r>
            <a:r>
              <a:rPr kumimoji="1" lang="en-US" altLang="zh-CN" sz="2400" b="1">
                <a:solidFill>
                  <a:srgbClr val="66FFFF"/>
                </a:solidFill>
                <a:latin typeface="宋体" pitchFamily="2" charset="-122"/>
              </a:rPr>
              <a:t>:</a:t>
            </a:r>
            <a:r>
              <a:rPr kumimoji="1" lang="en-US" altLang="zh-CN" sz="2400" b="1">
                <a:solidFill>
                  <a:srgbClr val="CCFFFF"/>
                </a:solidFill>
                <a:latin typeface="宋体" pitchFamily="2" charset="-122"/>
              </a:rPr>
              <a:t> </a:t>
            </a:r>
            <a:r>
              <a:rPr kumimoji="1" lang="zh-CN" altLang="en-US" sz="2400" b="1">
                <a:solidFill>
                  <a:schemeClr val="bg1"/>
                </a:solidFill>
                <a:latin typeface="宋体" pitchFamily="2" charset="-122"/>
              </a:rPr>
              <a:t>法拉第提出</a:t>
            </a:r>
            <a:r>
              <a:rPr kumimoji="1" lang="zh-CN" altLang="en-US" sz="2400" b="1">
                <a:solidFill>
                  <a:srgbClr val="FFFF66"/>
                </a:solidFill>
                <a:latin typeface="宋体" pitchFamily="2" charset="-122"/>
              </a:rPr>
              <a:t>场（力线）</a:t>
            </a:r>
            <a:r>
              <a:rPr kumimoji="1" lang="zh-CN" altLang="en-US" sz="2400" b="1">
                <a:solidFill>
                  <a:schemeClr val="bg1"/>
                </a:solidFill>
                <a:latin typeface="宋体" pitchFamily="2" charset="-122"/>
              </a:rPr>
              <a:t>的概念</a:t>
            </a:r>
          </a:p>
        </p:txBody>
      </p:sp>
      <p:sp>
        <p:nvSpPr>
          <p:cNvPr id="10245" name="Text Box 5"/>
          <p:cNvSpPr txBox="1">
            <a:spLocks noChangeArrowheads="1"/>
          </p:cNvSpPr>
          <p:nvPr/>
        </p:nvSpPr>
        <p:spPr bwMode="auto">
          <a:xfrm>
            <a:off x="179512" y="2286000"/>
            <a:ext cx="63595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spcBef>
                <a:spcPct val="50000"/>
              </a:spcBef>
            </a:pPr>
            <a:r>
              <a:rPr kumimoji="1" lang="zh-CN" altLang="en-US" sz="2400" b="1" dirty="0">
                <a:solidFill>
                  <a:srgbClr val="FFFF66"/>
                </a:solidFill>
                <a:latin typeface="仿宋_GB2312" pitchFamily="49" charset="-122"/>
                <a:ea typeface="仿宋_GB2312" pitchFamily="49" charset="-122"/>
                <a:sym typeface="Wingdings" pitchFamily="2" charset="2"/>
              </a:rPr>
              <a:t> </a:t>
            </a:r>
            <a:r>
              <a:rPr kumimoji="1" lang="zh-CN" altLang="en-US" sz="2400" b="1" dirty="0">
                <a:solidFill>
                  <a:srgbClr val="66FFFF"/>
                </a:solidFill>
                <a:latin typeface="宋体" pitchFamily="2" charset="-122"/>
              </a:rPr>
              <a:t>早期：</a:t>
            </a:r>
            <a:r>
              <a:rPr kumimoji="1" lang="zh-CN" altLang="en-US" sz="2400" b="1" dirty="0">
                <a:solidFill>
                  <a:schemeClr val="bg1"/>
                </a:solidFill>
                <a:latin typeface="宋体" pitchFamily="2" charset="-122"/>
              </a:rPr>
              <a:t>电磁理论是</a:t>
            </a:r>
            <a:r>
              <a:rPr kumimoji="1" lang="zh-CN" altLang="en-US" sz="2400" b="1" dirty="0">
                <a:solidFill>
                  <a:srgbClr val="FFFF66"/>
                </a:solidFill>
                <a:latin typeface="宋体" pitchFamily="2" charset="-122"/>
              </a:rPr>
              <a:t>超距</a:t>
            </a:r>
            <a:r>
              <a:rPr kumimoji="1" lang="zh-CN" altLang="en-US" sz="2400" b="1" dirty="0">
                <a:solidFill>
                  <a:schemeClr val="bg1"/>
                </a:solidFill>
                <a:latin typeface="宋体" pitchFamily="2" charset="-122"/>
              </a:rPr>
              <a:t>作用和“以太”理论</a:t>
            </a:r>
          </a:p>
        </p:txBody>
      </p:sp>
      <p:sp>
        <p:nvSpPr>
          <p:cNvPr id="10246" name="Text Box 6"/>
          <p:cNvSpPr txBox="1">
            <a:spLocks noChangeArrowheads="1"/>
          </p:cNvSpPr>
          <p:nvPr/>
        </p:nvSpPr>
        <p:spPr bwMode="auto">
          <a:xfrm>
            <a:off x="492125" y="4954588"/>
            <a:ext cx="32099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dirty="0">
                <a:solidFill>
                  <a:srgbClr val="FFFF66"/>
                </a:solidFill>
                <a:latin typeface="仿宋_GB2312" pitchFamily="49" charset="-122"/>
                <a:ea typeface="仿宋_GB2312" pitchFamily="49" charset="-122"/>
                <a:sym typeface="Wingdings" pitchFamily="2" charset="2"/>
              </a:rPr>
              <a:t></a:t>
            </a:r>
            <a:r>
              <a:rPr kumimoji="1" lang="zh-CN" altLang="en-US" sz="3200" b="1" dirty="0">
                <a:solidFill>
                  <a:srgbClr val="FF99FF"/>
                </a:solidFill>
                <a:latin typeface="Times New Roman" pitchFamily="18" charset="0"/>
                <a:sym typeface="Symbol" pitchFamily="18" charset="2"/>
              </a:rPr>
              <a:t> </a:t>
            </a:r>
            <a:r>
              <a:rPr kumimoji="1" lang="zh-CN" altLang="en-US" sz="2400" b="1" dirty="0">
                <a:solidFill>
                  <a:srgbClr val="66FFFF"/>
                </a:solidFill>
                <a:latin typeface="宋体" pitchFamily="2" charset="-122"/>
                <a:sym typeface="Monotype Sorts" pitchFamily="2" charset="2"/>
              </a:rPr>
              <a:t>电场的特点</a:t>
            </a:r>
          </a:p>
        </p:txBody>
      </p:sp>
      <p:sp>
        <p:nvSpPr>
          <p:cNvPr id="10247" name="Text Box 7"/>
          <p:cNvSpPr txBox="1">
            <a:spLocks noChangeArrowheads="1"/>
          </p:cNvSpPr>
          <p:nvPr/>
        </p:nvSpPr>
        <p:spPr bwMode="auto">
          <a:xfrm>
            <a:off x="749300" y="5526088"/>
            <a:ext cx="58832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(1) </a:t>
            </a:r>
            <a:r>
              <a:rPr kumimoji="1" lang="zh-CN" altLang="en-US" sz="2400" b="1">
                <a:solidFill>
                  <a:schemeClr val="bg1"/>
                </a:solidFill>
                <a:latin typeface="宋体" pitchFamily="2" charset="-122"/>
              </a:rPr>
              <a:t>对位于其中的带电体有力的作用</a:t>
            </a:r>
            <a:r>
              <a:rPr kumimoji="1" lang="en-US" altLang="zh-CN" sz="2400" b="1">
                <a:solidFill>
                  <a:schemeClr val="bg1"/>
                </a:solidFill>
                <a:latin typeface="宋体" pitchFamily="2" charset="-122"/>
              </a:rPr>
              <a:t>----</a:t>
            </a:r>
            <a:r>
              <a:rPr kumimoji="1" lang="zh-CN" altLang="en-US" sz="2400" b="1">
                <a:solidFill>
                  <a:schemeClr val="bg1"/>
                </a:solidFill>
                <a:latin typeface="宋体" pitchFamily="2" charset="-122"/>
              </a:rPr>
              <a:t>力</a:t>
            </a:r>
          </a:p>
        </p:txBody>
      </p:sp>
      <p:sp>
        <p:nvSpPr>
          <p:cNvPr id="10248" name="Text Box 8"/>
          <p:cNvSpPr txBox="1">
            <a:spLocks noChangeArrowheads="1"/>
          </p:cNvSpPr>
          <p:nvPr/>
        </p:nvSpPr>
        <p:spPr bwMode="auto">
          <a:xfrm>
            <a:off x="738188" y="6021388"/>
            <a:ext cx="66579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(2) </a:t>
            </a:r>
            <a:r>
              <a:rPr kumimoji="1" lang="zh-CN" altLang="en-US" sz="2400" b="1">
                <a:solidFill>
                  <a:schemeClr val="bg1"/>
                </a:solidFill>
                <a:latin typeface="宋体" pitchFamily="2" charset="-122"/>
              </a:rPr>
              <a:t>带电体在电场中运动</a:t>
            </a:r>
            <a:r>
              <a:rPr kumimoji="1" lang="en-US" altLang="zh-CN" sz="2400" b="1">
                <a:solidFill>
                  <a:schemeClr val="bg1"/>
                </a:solidFill>
                <a:latin typeface="宋体" pitchFamily="2" charset="-122"/>
              </a:rPr>
              <a:t>,</a:t>
            </a:r>
            <a:r>
              <a:rPr kumimoji="1" lang="zh-CN" altLang="en-US" sz="2400" b="1">
                <a:solidFill>
                  <a:schemeClr val="bg1"/>
                </a:solidFill>
                <a:latin typeface="宋体" pitchFamily="2" charset="-122"/>
              </a:rPr>
              <a:t>电场力要作功</a:t>
            </a:r>
            <a:r>
              <a:rPr kumimoji="1" lang="en-US" altLang="zh-CN" sz="2400" b="1">
                <a:solidFill>
                  <a:schemeClr val="bg1"/>
                </a:solidFill>
                <a:latin typeface="宋体" pitchFamily="2" charset="-122"/>
              </a:rPr>
              <a:t>----</a:t>
            </a:r>
            <a:r>
              <a:rPr kumimoji="1" lang="zh-CN" altLang="en-US" sz="2400" b="1">
                <a:solidFill>
                  <a:schemeClr val="bg1"/>
                </a:solidFill>
                <a:latin typeface="宋体" pitchFamily="2" charset="-122"/>
              </a:rPr>
              <a:t>能量</a:t>
            </a:r>
          </a:p>
        </p:txBody>
      </p:sp>
      <p:graphicFrame>
        <p:nvGraphicFramePr>
          <p:cNvPr id="10249" name="Object 27"/>
          <p:cNvGraphicFramePr>
            <a:graphicFrameLocks noChangeAspect="1"/>
          </p:cNvGraphicFramePr>
          <p:nvPr/>
        </p:nvGraphicFramePr>
        <p:xfrm>
          <a:off x="6329363" y="352425"/>
          <a:ext cx="414337" cy="552450"/>
        </p:xfrm>
        <a:graphic>
          <a:graphicData uri="http://schemas.openxmlformats.org/presentationml/2006/ole">
            <mc:AlternateContent xmlns:mc="http://schemas.openxmlformats.org/markup-compatibility/2006">
              <mc:Choice xmlns:v="urn:schemas-microsoft-com:vml" Requires="v">
                <p:oleObj spid="_x0000_s91139" name="公式" r:id="rId3" imgW="47510" imgH="95287" progId="Equation.3">
                  <p:embed/>
                </p:oleObj>
              </mc:Choice>
              <mc:Fallback>
                <p:oleObj name="公式" r:id="rId3" imgW="47510" imgH="95287" progId="Equation.3">
                  <p:embed/>
                  <p:pic>
                    <p:nvPicPr>
                      <p:cNvPr id="10249"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9363" y="352425"/>
                        <a:ext cx="414337"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0" name="TextBox 1"/>
          <p:cNvSpPr txBox="1">
            <a:spLocks noChangeArrowheads="1"/>
          </p:cNvSpPr>
          <p:nvPr/>
        </p:nvSpPr>
        <p:spPr bwMode="auto">
          <a:xfrm>
            <a:off x="835452" y="1498600"/>
            <a:ext cx="52371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chemeClr val="bg1"/>
                </a:solidFill>
              </a:rPr>
              <a:t>接触力</a:t>
            </a:r>
            <a:r>
              <a:rPr lang="en-US" altLang="zh-CN" sz="2400" b="1">
                <a:solidFill>
                  <a:schemeClr val="bg1"/>
                </a:solidFill>
              </a:rPr>
              <a:t>----</a:t>
            </a:r>
            <a:r>
              <a:rPr lang="zh-CN" altLang="en-US" sz="2400" b="1">
                <a:solidFill>
                  <a:schemeClr val="bg1"/>
                </a:solidFill>
              </a:rPr>
              <a:t>近距作用</a:t>
            </a:r>
            <a:endParaRPr lang="en-US" altLang="zh-CN" sz="2400" b="1">
              <a:solidFill>
                <a:schemeClr val="bg1"/>
              </a:solidFill>
            </a:endParaRPr>
          </a:p>
          <a:p>
            <a:pPr eaLnBrk="1" hangingPunct="1"/>
            <a:r>
              <a:rPr lang="zh-CN" altLang="en-US" sz="2400" b="1">
                <a:solidFill>
                  <a:schemeClr val="bg1"/>
                </a:solidFill>
              </a:rPr>
              <a:t>非接触力</a:t>
            </a:r>
            <a:r>
              <a:rPr lang="en-US" altLang="zh-CN" sz="2400" b="1">
                <a:solidFill>
                  <a:schemeClr val="bg1"/>
                </a:solidFill>
              </a:rPr>
              <a:t>----</a:t>
            </a:r>
            <a:r>
              <a:rPr lang="zh-CN" altLang="en-US" sz="2400" b="1">
                <a:solidFill>
                  <a:schemeClr val="bg1"/>
                </a:solidFill>
              </a:rPr>
              <a:t>超距作用，无需作用时间</a:t>
            </a:r>
          </a:p>
        </p:txBody>
      </p:sp>
      <p:pic>
        <p:nvPicPr>
          <p:cNvPr id="10251"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463" y="3295650"/>
            <a:ext cx="4354512"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52" name="TextBox 2"/>
          <p:cNvSpPr txBox="1">
            <a:spLocks noChangeArrowheads="1"/>
          </p:cNvSpPr>
          <p:nvPr/>
        </p:nvSpPr>
        <p:spPr bwMode="auto">
          <a:xfrm>
            <a:off x="642938" y="3810000"/>
            <a:ext cx="7986712"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电磁场是物质的一种形态，它可以脱离电荷和电流独立存在，具有能量、动量和角动量等物质的基本属性。它在真空中以光速传播。</a:t>
            </a:r>
          </a:p>
        </p:txBody>
      </p:sp>
      <p:pic>
        <p:nvPicPr>
          <p:cNvPr id="3" name="图片 2">
            <a:extLst>
              <a:ext uri="{FF2B5EF4-FFF2-40B4-BE49-F238E27FC236}">
                <a16:creationId xmlns:a16="http://schemas.microsoft.com/office/drawing/2014/main" id="{518A6D03-53EE-4E89-958F-ED70F6BACECB}"/>
              </a:ext>
            </a:extLst>
          </p:cNvPr>
          <p:cNvPicPr>
            <a:picLocks noChangeAspect="1"/>
          </p:cNvPicPr>
          <p:nvPr/>
        </p:nvPicPr>
        <p:blipFill>
          <a:blip r:embed="rId6"/>
          <a:stretch>
            <a:fillRect/>
          </a:stretch>
        </p:blipFill>
        <p:spPr>
          <a:xfrm>
            <a:off x="6442970" y="1329489"/>
            <a:ext cx="2524225" cy="2103522"/>
          </a:xfrm>
          <a:prstGeom prst="rect">
            <a:avLst/>
          </a:prstGeom>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p:bldP spid="10247" grpId="0"/>
      <p:bldP spid="10248" grpId="0"/>
      <p:bldP spid="10252" grpId="0"/>
    </p:bld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2042</TotalTime>
  <Words>2747</Words>
  <Application>Microsoft Office PowerPoint</Application>
  <PresentationFormat>全屏显示(4:3)</PresentationFormat>
  <Paragraphs>413</Paragraphs>
  <Slides>49</Slides>
  <Notes>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49</vt:i4>
      </vt:variant>
    </vt:vector>
  </HeadingPairs>
  <TitlesOfParts>
    <vt:vector size="60" baseType="lpstr">
      <vt:lpstr>仿宋_GB2312</vt:lpstr>
      <vt:lpstr>楷体_GB2312</vt:lpstr>
      <vt:lpstr>宋体</vt:lpstr>
      <vt:lpstr>Arial</vt:lpstr>
      <vt:lpstr>Calibri</vt:lpstr>
      <vt:lpstr>Cambria Math</vt:lpstr>
      <vt:lpstr>Times New Roman</vt:lpstr>
      <vt:lpstr>Wingdings</vt:lpstr>
      <vt:lpstr>1_默认设计模板</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大学物理电子教案</dc:title>
  <dc:subject>CH1-1</dc:subject>
  <dc:creator>喻有理</dc:creator>
  <cp:lastModifiedBy>fan fei</cp:lastModifiedBy>
  <cp:revision>168</cp:revision>
  <cp:lastPrinted>2016-04-22T14:22:51Z</cp:lastPrinted>
  <dcterms:created xsi:type="dcterms:W3CDTF">2002-06-18T00:43:24Z</dcterms:created>
  <dcterms:modified xsi:type="dcterms:W3CDTF">2022-04-11T06:25:11Z</dcterms:modified>
</cp:coreProperties>
</file>